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52" r:id="rId1"/>
  </p:sldMasterIdLst>
  <p:notesMasterIdLst>
    <p:notesMasterId r:id="rId31"/>
  </p:notesMasterIdLst>
  <p:sldIdLst>
    <p:sldId id="256" r:id="rId2"/>
    <p:sldId id="257" r:id="rId3"/>
    <p:sldId id="290" r:id="rId4"/>
    <p:sldId id="288" r:id="rId5"/>
    <p:sldId id="259" r:id="rId6"/>
    <p:sldId id="260" r:id="rId7"/>
    <p:sldId id="287" r:id="rId8"/>
    <p:sldId id="268" r:id="rId9"/>
    <p:sldId id="262" r:id="rId10"/>
    <p:sldId id="270" r:id="rId11"/>
    <p:sldId id="289" r:id="rId12"/>
    <p:sldId id="271" r:id="rId13"/>
    <p:sldId id="273" r:id="rId14"/>
    <p:sldId id="274" r:id="rId15"/>
    <p:sldId id="275" r:id="rId16"/>
    <p:sldId id="261" r:id="rId17"/>
    <p:sldId id="264" r:id="rId18"/>
    <p:sldId id="265" r:id="rId19"/>
    <p:sldId id="291" r:id="rId20"/>
    <p:sldId id="276" r:id="rId21"/>
    <p:sldId id="277" r:id="rId22"/>
    <p:sldId id="278" r:id="rId23"/>
    <p:sldId id="280" r:id="rId24"/>
    <p:sldId id="281" r:id="rId25"/>
    <p:sldId id="283" r:id="rId26"/>
    <p:sldId id="284" r:id="rId27"/>
    <p:sldId id="285" r:id="rId28"/>
    <p:sldId id="286" r:id="rId29"/>
    <p:sldId id="292" r:id="rId30"/>
  </p:sldIdLst>
  <p:sldSz cx="9144000" cy="6858000" type="screen4x3"/>
  <p:notesSz cx="6858000" cy="9144000"/>
  <p:embeddedFontLst>
    <p:embeddedFont>
      <p:font typeface="메이플스토리" panose="02000300000000000000" pitchFamily="2" charset="-127"/>
      <p:regular r:id="rId32"/>
      <p:bold r:id="rId33"/>
    </p:embeddedFont>
    <p:embeddedFont>
      <p:font typeface="Wingdings 2" panose="05020102010507070707" pitchFamily="18" charset="2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D9DBF-0AF9-4E5D-A3EF-3D4F0B602F74}" v="2" dt="2023-10-15T10:25:03.011"/>
  </p1510:revLst>
</p1510:revInfo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7" autoAdjust="0"/>
    <p:restoredTop sz="94625" autoAdjust="0"/>
  </p:normalViewPr>
  <p:slideViewPr>
    <p:cSldViewPr>
      <p:cViewPr varScale="1">
        <p:scale>
          <a:sx n="91" d="100"/>
          <a:sy n="91" d="100"/>
        </p:scale>
        <p:origin x="2192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강홍" userId="5f906133-56a7-4eaa-b125-f98a3a90374e" providerId="ADAL" clId="{0A3D9DBF-0AF9-4E5D-A3EF-3D4F0B602F74}"/>
    <pc:docChg chg="custSel modSld">
      <pc:chgData name="조강홍" userId="5f906133-56a7-4eaa-b125-f98a3a90374e" providerId="ADAL" clId="{0A3D9DBF-0AF9-4E5D-A3EF-3D4F0B602F74}" dt="2023-10-15T11:05:32.286" v="58" actId="20577"/>
      <pc:docMkLst>
        <pc:docMk/>
      </pc:docMkLst>
      <pc:sldChg chg="modSp mod">
        <pc:chgData name="조강홍" userId="5f906133-56a7-4eaa-b125-f98a3a90374e" providerId="ADAL" clId="{0A3D9DBF-0AF9-4E5D-A3EF-3D4F0B602F74}" dt="2023-10-15T10:25:31.640" v="27" actId="1076"/>
        <pc:sldMkLst>
          <pc:docMk/>
          <pc:sldMk cId="4125509434" sldId="256"/>
        </pc:sldMkLst>
        <pc:spChg chg="mod">
          <ac:chgData name="조강홍" userId="5f906133-56a7-4eaa-b125-f98a3a90374e" providerId="ADAL" clId="{0A3D9DBF-0AF9-4E5D-A3EF-3D4F0B602F74}" dt="2023-10-15T10:25:31.640" v="27" actId="1076"/>
          <ac:spMkLst>
            <pc:docMk/>
            <pc:sldMk cId="4125509434" sldId="256"/>
            <ac:spMk id="5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729" v="0" actId="27636"/>
        <pc:sldMkLst>
          <pc:docMk/>
          <pc:sldMk cId="2004765554" sldId="257"/>
        </pc:sldMkLst>
        <pc:spChg chg="mod">
          <ac:chgData name="조강홍" userId="5f906133-56a7-4eaa-b125-f98a3a90374e" providerId="ADAL" clId="{0A3D9DBF-0AF9-4E5D-A3EF-3D4F0B602F74}" dt="2023-10-15T10:24:54.729" v="0" actId="27636"/>
          <ac:spMkLst>
            <pc:docMk/>
            <pc:sldMk cId="2004765554" sldId="257"/>
            <ac:spMk id="5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760" v="3" actId="27636"/>
        <pc:sldMkLst>
          <pc:docMk/>
          <pc:sldMk cId="2204094601" sldId="259"/>
        </pc:sldMkLst>
        <pc:spChg chg="mod">
          <ac:chgData name="조강홍" userId="5f906133-56a7-4eaa-b125-f98a3a90374e" providerId="ADAL" clId="{0A3D9DBF-0AF9-4E5D-A3EF-3D4F0B602F74}" dt="2023-10-15T10:24:54.760" v="3" actId="27636"/>
          <ac:spMkLst>
            <pc:docMk/>
            <pc:sldMk cId="2204094601" sldId="259"/>
            <ac:spMk id="8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793" v="4" actId="27636"/>
        <pc:sldMkLst>
          <pc:docMk/>
          <pc:sldMk cId="1933706452" sldId="260"/>
        </pc:sldMkLst>
        <pc:spChg chg="mod">
          <ac:chgData name="조강홍" userId="5f906133-56a7-4eaa-b125-f98a3a90374e" providerId="ADAL" clId="{0A3D9DBF-0AF9-4E5D-A3EF-3D4F0B602F74}" dt="2023-10-15T10:24:54.793" v="4" actId="27636"/>
          <ac:spMkLst>
            <pc:docMk/>
            <pc:sldMk cId="1933706452" sldId="260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866" v="13" actId="27636"/>
        <pc:sldMkLst>
          <pc:docMk/>
          <pc:sldMk cId="2372604620" sldId="261"/>
        </pc:sldMkLst>
        <pc:spChg chg="mod">
          <ac:chgData name="조강홍" userId="5f906133-56a7-4eaa-b125-f98a3a90374e" providerId="ADAL" clId="{0A3D9DBF-0AF9-4E5D-A3EF-3D4F0B602F74}" dt="2023-10-15T10:24:54.866" v="13" actId="27636"/>
          <ac:spMkLst>
            <pc:docMk/>
            <pc:sldMk cId="2372604620" sldId="261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810" v="6" actId="27636"/>
        <pc:sldMkLst>
          <pc:docMk/>
          <pc:sldMk cId="4248062446" sldId="262"/>
        </pc:sldMkLst>
        <pc:spChg chg="mod">
          <ac:chgData name="조강홍" userId="5f906133-56a7-4eaa-b125-f98a3a90374e" providerId="ADAL" clId="{0A3D9DBF-0AF9-4E5D-A3EF-3D4F0B602F74}" dt="2023-10-15T10:24:54.810" v="6" actId="27636"/>
          <ac:spMkLst>
            <pc:docMk/>
            <pc:sldMk cId="4248062446" sldId="262"/>
            <ac:spMk id="7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877" v="14" actId="27636"/>
        <pc:sldMkLst>
          <pc:docMk/>
          <pc:sldMk cId="2678139213" sldId="264"/>
        </pc:sldMkLst>
        <pc:spChg chg="mod">
          <ac:chgData name="조강홍" userId="5f906133-56a7-4eaa-b125-f98a3a90374e" providerId="ADAL" clId="{0A3D9DBF-0AF9-4E5D-A3EF-3D4F0B602F74}" dt="2023-10-15T10:24:54.877" v="14" actId="27636"/>
          <ac:spMkLst>
            <pc:docMk/>
            <pc:sldMk cId="2678139213" sldId="264"/>
            <ac:spMk id="9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887" v="15" actId="27636"/>
        <pc:sldMkLst>
          <pc:docMk/>
          <pc:sldMk cId="1337218157" sldId="265"/>
        </pc:sldMkLst>
        <pc:spChg chg="mod">
          <ac:chgData name="조강홍" userId="5f906133-56a7-4eaa-b125-f98a3a90374e" providerId="ADAL" clId="{0A3D9DBF-0AF9-4E5D-A3EF-3D4F0B602F74}" dt="2023-10-15T10:24:54.887" v="15" actId="27636"/>
          <ac:spMkLst>
            <pc:docMk/>
            <pc:sldMk cId="1337218157" sldId="265"/>
            <ac:spMk id="5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796" v="5" actId="27636"/>
        <pc:sldMkLst>
          <pc:docMk/>
          <pc:sldMk cId="750792559" sldId="268"/>
        </pc:sldMkLst>
        <pc:spChg chg="mod">
          <ac:chgData name="조강홍" userId="5f906133-56a7-4eaa-b125-f98a3a90374e" providerId="ADAL" clId="{0A3D9DBF-0AF9-4E5D-A3EF-3D4F0B602F74}" dt="2023-10-15T10:24:54.796" v="5" actId="27636"/>
          <ac:spMkLst>
            <pc:docMk/>
            <pc:sldMk cId="750792559" sldId="268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825" v="7" actId="27636"/>
        <pc:sldMkLst>
          <pc:docMk/>
          <pc:sldMk cId="2155812184" sldId="270"/>
        </pc:sldMkLst>
        <pc:spChg chg="mod">
          <ac:chgData name="조강홍" userId="5f906133-56a7-4eaa-b125-f98a3a90374e" providerId="ADAL" clId="{0A3D9DBF-0AF9-4E5D-A3EF-3D4F0B602F74}" dt="2023-10-15T10:24:54.825" v="7" actId="27636"/>
          <ac:spMkLst>
            <pc:docMk/>
            <pc:sldMk cId="2155812184" sldId="270"/>
            <ac:spMk id="9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836" v="9" actId="27636"/>
        <pc:sldMkLst>
          <pc:docMk/>
          <pc:sldMk cId="3373687626" sldId="271"/>
        </pc:sldMkLst>
        <pc:spChg chg="mod">
          <ac:chgData name="조강홍" userId="5f906133-56a7-4eaa-b125-f98a3a90374e" providerId="ADAL" clId="{0A3D9DBF-0AF9-4E5D-A3EF-3D4F0B602F74}" dt="2023-10-15T10:24:54.836" v="9" actId="27636"/>
          <ac:spMkLst>
            <pc:docMk/>
            <pc:sldMk cId="3373687626" sldId="271"/>
            <ac:spMk id="7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844" v="10" actId="27636"/>
        <pc:sldMkLst>
          <pc:docMk/>
          <pc:sldMk cId="897129578" sldId="273"/>
        </pc:sldMkLst>
        <pc:spChg chg="mod">
          <ac:chgData name="조강홍" userId="5f906133-56a7-4eaa-b125-f98a3a90374e" providerId="ADAL" clId="{0A3D9DBF-0AF9-4E5D-A3EF-3D4F0B602F74}" dt="2023-10-15T10:24:54.844" v="10" actId="27636"/>
          <ac:spMkLst>
            <pc:docMk/>
            <pc:sldMk cId="897129578" sldId="273"/>
            <ac:spMk id="10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854" v="11" actId="27636"/>
        <pc:sldMkLst>
          <pc:docMk/>
          <pc:sldMk cId="1718064379" sldId="274"/>
        </pc:sldMkLst>
        <pc:spChg chg="mod">
          <ac:chgData name="조강홍" userId="5f906133-56a7-4eaa-b125-f98a3a90374e" providerId="ADAL" clId="{0A3D9DBF-0AF9-4E5D-A3EF-3D4F0B602F74}" dt="2023-10-15T10:24:54.854" v="11" actId="27636"/>
          <ac:spMkLst>
            <pc:docMk/>
            <pc:sldMk cId="1718064379" sldId="274"/>
            <ac:spMk id="7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858" v="12" actId="27636"/>
        <pc:sldMkLst>
          <pc:docMk/>
          <pc:sldMk cId="2865638210" sldId="275"/>
        </pc:sldMkLst>
        <pc:spChg chg="mod">
          <ac:chgData name="조강홍" userId="5f906133-56a7-4eaa-b125-f98a3a90374e" providerId="ADAL" clId="{0A3D9DBF-0AF9-4E5D-A3EF-3D4F0B602F74}" dt="2023-10-15T10:24:54.858" v="12" actId="27636"/>
          <ac:spMkLst>
            <pc:docMk/>
            <pc:sldMk cId="2865638210" sldId="275"/>
            <ac:spMk id="9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47:24.212" v="28" actId="14100"/>
        <pc:sldMkLst>
          <pc:docMk/>
          <pc:sldMk cId="1765138925" sldId="276"/>
        </pc:sldMkLst>
        <pc:spChg chg="mod">
          <ac:chgData name="조강홍" userId="5f906133-56a7-4eaa-b125-f98a3a90374e" providerId="ADAL" clId="{0A3D9DBF-0AF9-4E5D-A3EF-3D4F0B602F74}" dt="2023-10-15T10:24:54.902" v="17" actId="27636"/>
          <ac:spMkLst>
            <pc:docMk/>
            <pc:sldMk cId="1765138925" sldId="276"/>
            <ac:spMk id="3" creationId="{00000000-0000-0000-0000-000000000000}"/>
          </ac:spMkLst>
        </pc:spChg>
        <pc:spChg chg="mod">
          <ac:chgData name="조강홍" userId="5f906133-56a7-4eaa-b125-f98a3a90374e" providerId="ADAL" clId="{0A3D9DBF-0AF9-4E5D-A3EF-3D4F0B602F74}" dt="2023-10-15T10:24:54.906" v="18" actId="27636"/>
          <ac:spMkLst>
            <pc:docMk/>
            <pc:sldMk cId="1765138925" sldId="276"/>
            <ac:spMk id="5" creationId="{00000000-0000-0000-0000-000000000000}"/>
          </ac:spMkLst>
        </pc:spChg>
        <pc:picChg chg="mod">
          <ac:chgData name="조강홍" userId="5f906133-56a7-4eaa-b125-f98a3a90374e" providerId="ADAL" clId="{0A3D9DBF-0AF9-4E5D-A3EF-3D4F0B602F74}" dt="2023-10-15T10:47:24.212" v="28" actId="14100"/>
          <ac:picMkLst>
            <pc:docMk/>
            <pc:sldMk cId="1765138925" sldId="276"/>
            <ac:picMk id="4" creationId="{00000000-0000-0000-0000-000000000000}"/>
          </ac:picMkLst>
        </pc:picChg>
      </pc:sldChg>
      <pc:sldChg chg="modSp mod">
        <pc:chgData name="조강홍" userId="5f906133-56a7-4eaa-b125-f98a3a90374e" providerId="ADAL" clId="{0A3D9DBF-0AF9-4E5D-A3EF-3D4F0B602F74}" dt="2023-10-15T10:24:54.920" v="19" actId="27636"/>
        <pc:sldMkLst>
          <pc:docMk/>
          <pc:sldMk cId="1081411855" sldId="277"/>
        </pc:sldMkLst>
        <pc:spChg chg="mod">
          <ac:chgData name="조강홍" userId="5f906133-56a7-4eaa-b125-f98a3a90374e" providerId="ADAL" clId="{0A3D9DBF-0AF9-4E5D-A3EF-3D4F0B602F74}" dt="2023-10-15T10:24:54.920" v="19" actId="27636"/>
          <ac:spMkLst>
            <pc:docMk/>
            <pc:sldMk cId="1081411855" sldId="277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54:27.681" v="37" actId="14100"/>
        <pc:sldMkLst>
          <pc:docMk/>
          <pc:sldMk cId="2752871690" sldId="280"/>
        </pc:sldMkLst>
        <pc:spChg chg="mod">
          <ac:chgData name="조강홍" userId="5f906133-56a7-4eaa-b125-f98a3a90374e" providerId="ADAL" clId="{0A3D9DBF-0AF9-4E5D-A3EF-3D4F0B602F74}" dt="2023-10-15T10:24:54.924" v="20" actId="27636"/>
          <ac:spMkLst>
            <pc:docMk/>
            <pc:sldMk cId="2752871690" sldId="280"/>
            <ac:spMk id="10" creationId="{00000000-0000-0000-0000-000000000000}"/>
          </ac:spMkLst>
        </pc:spChg>
        <pc:spChg chg="mod">
          <ac:chgData name="조강홍" userId="5f906133-56a7-4eaa-b125-f98a3a90374e" providerId="ADAL" clId="{0A3D9DBF-0AF9-4E5D-A3EF-3D4F0B602F74}" dt="2023-10-15T10:54:27.681" v="37" actId="14100"/>
          <ac:spMkLst>
            <pc:docMk/>
            <pc:sldMk cId="2752871690" sldId="280"/>
            <ac:spMk id="15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926" v="21" actId="27636"/>
        <pc:sldMkLst>
          <pc:docMk/>
          <pc:sldMk cId="3518362667" sldId="281"/>
        </pc:sldMkLst>
        <pc:spChg chg="mod">
          <ac:chgData name="조강홍" userId="5f906133-56a7-4eaa-b125-f98a3a90374e" providerId="ADAL" clId="{0A3D9DBF-0AF9-4E5D-A3EF-3D4F0B602F74}" dt="2023-10-15T10:24:54.926" v="21" actId="27636"/>
          <ac:spMkLst>
            <pc:docMk/>
            <pc:sldMk cId="3518362667" sldId="281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1:05:32.286" v="58" actId="20577"/>
        <pc:sldMkLst>
          <pc:docMk/>
          <pc:sldMk cId="3872389299" sldId="283"/>
        </pc:sldMkLst>
        <pc:spChg chg="mod">
          <ac:chgData name="조강홍" userId="5f906133-56a7-4eaa-b125-f98a3a90374e" providerId="ADAL" clId="{0A3D9DBF-0AF9-4E5D-A3EF-3D4F0B602F74}" dt="2023-10-15T11:05:32.286" v="58" actId="20577"/>
          <ac:spMkLst>
            <pc:docMk/>
            <pc:sldMk cId="3872389299" sldId="283"/>
            <ac:spMk id="7" creationId="{00000000-0000-0000-0000-000000000000}"/>
          </ac:spMkLst>
        </pc:spChg>
        <pc:spChg chg="mod">
          <ac:chgData name="조강홍" userId="5f906133-56a7-4eaa-b125-f98a3a90374e" providerId="ADAL" clId="{0A3D9DBF-0AF9-4E5D-A3EF-3D4F0B602F74}" dt="2023-10-15T10:24:54.937" v="22" actId="27636"/>
          <ac:spMkLst>
            <pc:docMk/>
            <pc:sldMk cId="3872389299" sldId="283"/>
            <ac:spMk id="8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958" v="23" actId="27636"/>
        <pc:sldMkLst>
          <pc:docMk/>
          <pc:sldMk cId="2745490441" sldId="284"/>
        </pc:sldMkLst>
        <pc:spChg chg="mod">
          <ac:chgData name="조강홍" userId="5f906133-56a7-4eaa-b125-f98a3a90374e" providerId="ADAL" clId="{0A3D9DBF-0AF9-4E5D-A3EF-3D4F0B602F74}" dt="2023-10-15T10:24:54.958" v="23" actId="27636"/>
          <ac:spMkLst>
            <pc:docMk/>
            <pc:sldMk cId="2745490441" sldId="284"/>
            <ac:spMk id="8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961" v="24" actId="27636"/>
        <pc:sldMkLst>
          <pc:docMk/>
          <pc:sldMk cId="3007272335" sldId="285"/>
        </pc:sldMkLst>
        <pc:spChg chg="mod">
          <ac:chgData name="조강홍" userId="5f906133-56a7-4eaa-b125-f98a3a90374e" providerId="ADAL" clId="{0A3D9DBF-0AF9-4E5D-A3EF-3D4F0B602F74}" dt="2023-10-15T10:24:54.961" v="24" actId="27636"/>
          <ac:spMkLst>
            <pc:docMk/>
            <pc:sldMk cId="3007272335" sldId="285"/>
            <ac:spMk id="9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968" v="25" actId="27636"/>
        <pc:sldMkLst>
          <pc:docMk/>
          <pc:sldMk cId="436037637" sldId="286"/>
        </pc:sldMkLst>
        <pc:spChg chg="mod">
          <ac:chgData name="조강홍" userId="5f906133-56a7-4eaa-b125-f98a3a90374e" providerId="ADAL" clId="{0A3D9DBF-0AF9-4E5D-A3EF-3D4F0B602F74}" dt="2023-10-15T10:24:54.968" v="25" actId="27636"/>
          <ac:spMkLst>
            <pc:docMk/>
            <pc:sldMk cId="436037637" sldId="286"/>
            <ac:spMk id="10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745" v="2" actId="27636"/>
        <pc:sldMkLst>
          <pc:docMk/>
          <pc:sldMk cId="922889761" sldId="288"/>
        </pc:sldMkLst>
        <pc:spChg chg="mod">
          <ac:chgData name="조강홍" userId="5f906133-56a7-4eaa-b125-f98a3a90374e" providerId="ADAL" clId="{0A3D9DBF-0AF9-4E5D-A3EF-3D4F0B602F74}" dt="2023-10-15T10:24:54.745" v="2" actId="27636"/>
          <ac:spMkLst>
            <pc:docMk/>
            <pc:sldMk cId="922889761" sldId="288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828" v="8" actId="27636"/>
        <pc:sldMkLst>
          <pc:docMk/>
          <pc:sldMk cId="2462668258" sldId="289"/>
        </pc:sldMkLst>
        <pc:spChg chg="mod">
          <ac:chgData name="조강홍" userId="5f906133-56a7-4eaa-b125-f98a3a90374e" providerId="ADAL" clId="{0A3D9DBF-0AF9-4E5D-A3EF-3D4F0B602F74}" dt="2023-10-15T10:24:54.828" v="8" actId="27636"/>
          <ac:spMkLst>
            <pc:docMk/>
            <pc:sldMk cId="2462668258" sldId="289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745" v="1" actId="27636"/>
        <pc:sldMkLst>
          <pc:docMk/>
          <pc:sldMk cId="2668128324" sldId="290"/>
        </pc:sldMkLst>
        <pc:spChg chg="mod">
          <ac:chgData name="조강홍" userId="5f906133-56a7-4eaa-b125-f98a3a90374e" providerId="ADAL" clId="{0A3D9DBF-0AF9-4E5D-A3EF-3D4F0B602F74}" dt="2023-10-15T10:24:54.745" v="1" actId="27636"/>
          <ac:spMkLst>
            <pc:docMk/>
            <pc:sldMk cId="2668128324" sldId="290"/>
            <ac:spMk id="4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889" v="16" actId="27636"/>
        <pc:sldMkLst>
          <pc:docMk/>
          <pc:sldMk cId="3911986417" sldId="291"/>
        </pc:sldMkLst>
        <pc:spChg chg="mod">
          <ac:chgData name="조강홍" userId="5f906133-56a7-4eaa-b125-f98a3a90374e" providerId="ADAL" clId="{0A3D9DBF-0AF9-4E5D-A3EF-3D4F0B602F74}" dt="2023-10-15T10:24:54.889" v="16" actId="27636"/>
          <ac:spMkLst>
            <pc:docMk/>
            <pc:sldMk cId="3911986417" sldId="291"/>
            <ac:spMk id="3" creationId="{00000000-0000-0000-0000-000000000000}"/>
          </ac:spMkLst>
        </pc:spChg>
      </pc:sldChg>
      <pc:sldChg chg="modSp mod">
        <pc:chgData name="조강홍" userId="5f906133-56a7-4eaa-b125-f98a3a90374e" providerId="ADAL" clId="{0A3D9DBF-0AF9-4E5D-A3EF-3D4F0B602F74}" dt="2023-10-15T10:24:54.976" v="26" actId="27636"/>
        <pc:sldMkLst>
          <pc:docMk/>
          <pc:sldMk cId="27203744" sldId="292"/>
        </pc:sldMkLst>
        <pc:spChg chg="mod">
          <ac:chgData name="조강홍" userId="5f906133-56a7-4eaa-b125-f98a3a90374e" providerId="ADAL" clId="{0A3D9DBF-0AF9-4E5D-A3EF-3D4F0B602F74}" dt="2023-10-15T10:24:54.976" v="26" actId="27636"/>
          <ac:spMkLst>
            <pc:docMk/>
            <pc:sldMk cId="27203744" sldId="292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A9D9897E-559B-4802-87FD-BDDBC21CBABC}" type="datetimeFigureOut">
              <a:rPr lang="ko-KR" altLang="en-US" smtClean="0"/>
              <a:pPr/>
              <a:t>2023-10-15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8C7AADCE-4523-43FE-B0A8-90B87F2F6B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9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3CF3B71A-966A-471E-8596-7D1D6A8996FF}" type="datetime1">
              <a:rPr lang="ko-KR" altLang="en-US" smtClean="0"/>
              <a:pPr/>
              <a:t>2023-10-15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AD64A7B2-A2B0-4C9D-895B-FE1D68BE16F8}" type="datetime1">
              <a:rPr lang="ko-KR" altLang="en-US" smtClean="0"/>
              <a:pPr/>
              <a:t>2023-10-15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3pPr>
            <a:lvl4pPr>
              <a:defRPr sz="14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B31271CA-DFBA-4144-9186-0BE3AC6EE4B1}" type="datetime1">
              <a:rPr lang="ko-KR" altLang="en-US" smtClean="0"/>
              <a:pPr/>
              <a:t>2023-10-15</a:t>
            </a:fld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F87F4F71-3D90-4F92-8CFE-D11B433509C0}" type="datetime1">
              <a:rPr lang="ko-KR" altLang="en-US" smtClean="0"/>
              <a:pPr/>
              <a:t>2023-10-15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D200F4F1-024E-465C-B59D-A4FFBC6118A5}" type="datetime1">
              <a:rPr lang="ko-KR" altLang="en-US" smtClean="0"/>
              <a:pPr/>
              <a:t>2023-10-15</a:t>
            </a:fld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메이플스토리" panose="02000300000000000000" pitchFamily="2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메이플스토리" panose="02000300000000000000" pitchFamily="2" charset="-127"/>
          <a:ea typeface="메이플스토리" panose="02000300000000000000" pitchFamily="2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123728" y="188640"/>
            <a:ext cx="5867400" cy="365125"/>
          </a:xfr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명품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 Programming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0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8-1 : </a:t>
            </a:r>
            <a:r>
              <a:rPr lang="en-US" altLang="ko-KR" dirty="0" err="1"/>
              <a:t>FileReader</a:t>
            </a:r>
            <a:r>
              <a:rPr lang="ko-KR" altLang="en-US" dirty="0"/>
              <a:t>로 텍스트 파일 읽기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071678"/>
            <a:ext cx="558861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java.io.*;</a:t>
            </a:r>
          </a:p>
          <a:p>
            <a:pPr defTabSz="180000"/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FileReaderEx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fin = null;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try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 = new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("c:\\windows\\system.ini"); </a:t>
            </a:r>
            <a:endParaRPr lang="ko-KR" altLang="en-US" sz="1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while ((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 =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fin.read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!= -1) {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문자씩 파일 끝까지 읽기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((char)c);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fin.close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catch 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IOException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입출력 오류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sv-SE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0792" y="3487451"/>
            <a:ext cx="2657715" cy="267765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for 16-bit app support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[386Enh]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woafont=dosapp.fon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EGA80WOA.FON=EGA80WOA.FON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EGA40WOA.FON=EGA40WOA.FON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CGA80WOA.FON=CGA80WOA.FON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CGA40WOA.FON=CGA40WOA.FON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[drivers]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wave=mmdrv.dll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timer=timer.drv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[mci]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059832" y="4365104"/>
            <a:ext cx="2351748" cy="289441"/>
          </a:xfrm>
          <a:prstGeom prst="wedgeRoundRectCallout">
            <a:avLst>
              <a:gd name="adj1" fmla="val -47307"/>
              <a:gd name="adj2" fmla="val -1146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파일의 끝을 만나면 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read()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-1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3480" y="1340768"/>
            <a:ext cx="7960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c:\windows\system.ini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파일을 읽어 화면에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system.ini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텍스트 파일이다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81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문자 집합과 </a:t>
            </a:r>
            <a:r>
              <a:rPr lang="en-US" altLang="ko-KR" sz="2800" dirty="0" err="1"/>
              <a:t>InputStreamReader</a:t>
            </a:r>
            <a:r>
              <a:rPr lang="ko-KR" altLang="en-US" sz="2800" dirty="0"/>
              <a:t>를 이용한 텍스트 파일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3847" y="1666879"/>
            <a:ext cx="604867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FileInputStream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fin = 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FileInputStream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("c:\\Temp\\hangul.txt");</a:t>
            </a:r>
          </a:p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InputStreamReader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in = 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new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InputStreamReader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(fin, </a:t>
            </a:r>
            <a:r>
              <a:rPr lang="en-US" altLang="ko-KR" sz="14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"MS949"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 </a:t>
            </a:r>
            <a:endParaRPr lang="ko-KR" altLang="en-US" sz="1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376734" y="2375752"/>
            <a:ext cx="2135742" cy="289441"/>
          </a:xfrm>
          <a:prstGeom prst="wedgeRoundRectCallout">
            <a:avLst>
              <a:gd name="adj1" fmla="val -43618"/>
              <a:gd name="adj2" fmla="val -1343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한글 완성형 확장형 문자 집합</a:t>
            </a:r>
            <a:endParaRPr lang="en-US" altLang="ko-KR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3847" y="2375752"/>
            <a:ext cx="30243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while ((c =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in.read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!= -1)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((char)c);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}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12648" y="3501008"/>
            <a:ext cx="7893821" cy="1549283"/>
            <a:chOff x="312994" y="3668884"/>
            <a:chExt cx="7893821" cy="1549283"/>
          </a:xfrm>
        </p:grpSpPr>
        <p:sp>
          <p:nvSpPr>
            <p:cNvPr id="9" name="순서도: 대체 처리 8"/>
            <p:cNvSpPr/>
            <p:nvPr/>
          </p:nvSpPr>
          <p:spPr>
            <a:xfrm>
              <a:off x="3515231" y="4471598"/>
              <a:ext cx="1008112" cy="432048"/>
            </a:xfrm>
            <a:prstGeom prst="flowChartAlternateProcess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fin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10" name="직선 화살표 연결선 9"/>
            <p:cNvCxnSpPr>
              <a:endCxn id="9" idx="1"/>
            </p:cNvCxnSpPr>
            <p:nvPr/>
          </p:nvCxnSpPr>
          <p:spPr>
            <a:xfrm>
              <a:off x="2534654" y="4687622"/>
              <a:ext cx="9805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99088" y="4694373"/>
              <a:ext cx="10294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sym typeface="Wingdings"/>
                </a:rPr>
                <a:t> </a:t>
              </a:r>
              <a:r>
                <a:rPr lang="en-US" altLang="ko-KR" sz="1000" dirty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10101101</a:t>
              </a:r>
              <a:r>
                <a:rPr lang="en-US" altLang="ko-KR" sz="1000" dirty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sym typeface="Wingdings"/>
                </a:rPr>
                <a:t> </a:t>
              </a:r>
              <a:endParaRPr lang="ko-KR" altLang="en-US" sz="1000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23343" y="4706454"/>
              <a:ext cx="10294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sym typeface="Wingdings"/>
                </a:rPr>
                <a:t> </a:t>
              </a:r>
              <a:r>
                <a:rPr lang="en-US" altLang="ko-KR" sz="1000" dirty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10101101</a:t>
              </a:r>
              <a:r>
                <a:rPr lang="en-US" altLang="ko-KR" sz="1000" dirty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sym typeface="Wingdings"/>
                </a:rPr>
                <a:t> </a:t>
              </a:r>
              <a:endParaRPr lang="ko-KR" altLang="en-US" sz="1000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13" name="직선 화살표 연결선 12"/>
            <p:cNvCxnSpPr>
              <a:stCxn id="9" idx="3"/>
              <a:endCxn id="14" idx="1"/>
            </p:cNvCxnSpPr>
            <p:nvPr/>
          </p:nvCxnSpPr>
          <p:spPr>
            <a:xfrm>
              <a:off x="4523343" y="4687622"/>
              <a:ext cx="9805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순서도: 대체 처리 13"/>
            <p:cNvSpPr/>
            <p:nvPr/>
          </p:nvSpPr>
          <p:spPr>
            <a:xfrm>
              <a:off x="5503920" y="4471598"/>
              <a:ext cx="1008112" cy="432048"/>
            </a:xfrm>
            <a:prstGeom prst="flowChartAlternateProcess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in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85684" y="4941168"/>
              <a:ext cx="14176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FileInputStream</a:t>
              </a:r>
              <a:endPara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56996" y="4917610"/>
              <a:ext cx="1703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InputStreamReader</a:t>
              </a:r>
              <a:endPara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58955" y="4735743"/>
              <a:ext cx="5982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sym typeface="Wingdings"/>
                </a:rPr>
                <a:t>‘</a:t>
              </a:r>
              <a:r>
                <a:rPr lang="ko-KR" altLang="en-US" sz="1000" dirty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sym typeface="Wingdings"/>
                </a:rPr>
                <a:t>가</a:t>
              </a:r>
              <a:r>
                <a:rPr lang="en-US" altLang="ko-KR" sz="1000" dirty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sym typeface="Wingdings"/>
                </a:rPr>
                <a:t>’, ‘</a:t>
              </a:r>
              <a:r>
                <a:rPr lang="ko-KR" altLang="en-US" sz="1000" dirty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sym typeface="Wingdings"/>
                </a:rPr>
                <a:t>나</a:t>
              </a:r>
              <a:r>
                <a:rPr lang="en-US" altLang="ko-KR" sz="1000" dirty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sym typeface="Wingdings"/>
                </a:rPr>
                <a:t>’</a:t>
              </a:r>
              <a:endParaRPr lang="ko-KR" altLang="en-US" sz="1000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18" name="직선 화살표 연결선 17"/>
            <p:cNvCxnSpPr>
              <a:stCxn id="14" idx="3"/>
              <a:endCxn id="19" idx="1"/>
            </p:cNvCxnSpPr>
            <p:nvPr/>
          </p:nvCxnSpPr>
          <p:spPr>
            <a:xfrm>
              <a:off x="6512032" y="4687622"/>
              <a:ext cx="778827" cy="12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290859" y="4545832"/>
              <a:ext cx="915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in.read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()</a:t>
              </a: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287194" y="3668884"/>
              <a:ext cx="1582396" cy="476726"/>
            </a:xfrm>
            <a:prstGeom prst="wedgeRoundRectCallout">
              <a:avLst>
                <a:gd name="adj1" fmla="val 5245"/>
                <a:gd name="adj2" fmla="val 10942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문자 집합 사용</a:t>
              </a:r>
              <a:endPara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en-US" altLang="ko-KR" sz="11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1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윈도우에서 </a:t>
              </a:r>
              <a:r>
                <a:rPr lang="en-US" altLang="ko-KR" sz="11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MS949)</a:t>
              </a:r>
              <a:endPara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94" y="4072581"/>
              <a:ext cx="2218106" cy="102582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6266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8-2 : </a:t>
            </a:r>
            <a:r>
              <a:rPr lang="en-US" altLang="ko-KR" sz="2400" dirty="0" err="1"/>
              <a:t>InputStreamReader</a:t>
            </a:r>
            <a:r>
              <a:rPr lang="ko-KR" altLang="en-US" sz="2400" dirty="0"/>
              <a:t>로 한글 텍스트 파일 읽기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5" y="1772816"/>
            <a:ext cx="5976665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java.io.*;</a:t>
            </a:r>
          </a:p>
          <a:p>
            <a:pPr defTabSz="180000"/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FileReadHangulSuccess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InputStreamReader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in = null;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FileInputStream fin = null;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try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 = new FileInputStream("c:\\Temp\\hangul.txt");</a:t>
            </a:r>
          </a:p>
          <a:p>
            <a:pPr defTabSz="180000"/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in = new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InputStreamReader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(fin, </a:t>
            </a:r>
            <a:r>
              <a:rPr lang="en-US" altLang="ko-KR" sz="14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"MS949"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c;</a:t>
            </a:r>
          </a:p>
          <a:p>
            <a:pPr defTabSz="180000"/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문자 집합은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 +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in.getEncoding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while ((c =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in.read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!= -1)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((char)c);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in.close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fin.close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 catch 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IOException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입출력 오류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sv-SE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5" y="1362254"/>
            <a:ext cx="8472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InputStreamReader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MS949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 집합으로 한글 텍스트 파일을 읽고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29143" y="6143243"/>
            <a:ext cx="233910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문자 집합은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MS949</a:t>
            </a:r>
          </a:p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가나다라마바사아자차카타파하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76056" y="3641976"/>
            <a:ext cx="1928810" cy="476726"/>
          </a:xfrm>
          <a:prstGeom prst="wedgeRoundRectCallout">
            <a:avLst>
              <a:gd name="adj1" fmla="val -77071"/>
              <a:gd name="adj2" fmla="val -36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MS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만든 한글 확장</a:t>
            </a:r>
          </a:p>
          <a:p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완성형 문자 집합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61838" y="2946055"/>
            <a:ext cx="1072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hangul.txt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43" y="1772816"/>
            <a:ext cx="2337624" cy="11732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368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1160" y="1700808"/>
            <a:ext cx="5976665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java.io.*;</a:t>
            </a:r>
          </a:p>
          <a:p>
            <a:pPr defTabSz="180000"/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FileReadHangulFail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InputStreamReader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in = null;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FileInputStream fin = null;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try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 = new FileInputStream("c:\\Temp\\hangul.txt");</a:t>
            </a:r>
          </a:p>
          <a:p>
            <a:pPr defTabSz="180000"/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in = new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InputStreamReader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(fin, </a:t>
            </a:r>
            <a:r>
              <a:rPr lang="en-US" altLang="ko-KR" sz="14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"US-ASCII"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c;</a:t>
            </a:r>
          </a:p>
          <a:p>
            <a:pPr defTabSz="180000"/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문자 집합은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 +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in.getEncoding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while ((c =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in.read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!= -1)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((char)c);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in.close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fin.close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 catch 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IOException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입출력 오류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sv-SE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8-3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한글 텍스트 파일 읽기</a:t>
            </a:r>
            <a:r>
              <a:rPr lang="en-US" altLang="ko-KR" sz="2400" dirty="0"/>
              <a:t>(</a:t>
            </a:r>
            <a:r>
              <a:rPr lang="ko-KR" altLang="en-US" sz="2400" dirty="0"/>
              <a:t>문자 집합 지정이 잘못된 경우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5720" y="1340768"/>
            <a:ext cx="8640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InputStreamReader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문자 집합을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US-ASCII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지정하여 한글 파일을 읽고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6890" y="6058002"/>
            <a:ext cx="215956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문자 집합은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ASCII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????????????????????????????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463763" y="2673720"/>
            <a:ext cx="2794062" cy="442674"/>
          </a:xfrm>
          <a:prstGeom prst="wedgeRoundRectCallout">
            <a:avLst>
              <a:gd name="adj1" fmla="val -50189"/>
              <a:gd name="adj2" fmla="val 228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</a:t>
            </a:r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집합 지정이 잘못된 경우의 예를 보이기 위해 일부러 틀린 문자 집합 지정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689018" y="3103478"/>
            <a:ext cx="1225329" cy="457295"/>
          </a:xfrm>
          <a:custGeom>
            <a:avLst/>
            <a:gdLst>
              <a:gd name="connsiteX0" fmla="*/ 769950 w 1225329"/>
              <a:gd name="connsiteY0" fmla="*/ 18288 h 457295"/>
              <a:gd name="connsiteX1" fmla="*/ 897966 w 1225329"/>
              <a:gd name="connsiteY1" fmla="*/ 228600 h 457295"/>
              <a:gd name="connsiteX2" fmla="*/ 1854 w 1225329"/>
              <a:gd name="connsiteY2" fmla="*/ 457200 h 457295"/>
              <a:gd name="connsiteX3" fmla="*/ 1172286 w 1225329"/>
              <a:gd name="connsiteY3" fmla="*/ 201168 h 457295"/>
              <a:gd name="connsiteX4" fmla="*/ 916254 w 1225329"/>
              <a:gd name="connsiteY4" fmla="*/ 0 h 45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329" h="457295">
                <a:moveTo>
                  <a:pt x="769950" y="18288"/>
                </a:moveTo>
                <a:cubicBezTo>
                  <a:pt x="897966" y="86868"/>
                  <a:pt x="1025982" y="155448"/>
                  <a:pt x="897966" y="228600"/>
                </a:cubicBezTo>
                <a:cubicBezTo>
                  <a:pt x="769950" y="301752"/>
                  <a:pt x="-43866" y="461772"/>
                  <a:pt x="1854" y="457200"/>
                </a:cubicBezTo>
                <a:cubicBezTo>
                  <a:pt x="47574" y="452628"/>
                  <a:pt x="1019886" y="277368"/>
                  <a:pt x="1172286" y="201168"/>
                </a:cubicBezTo>
                <a:cubicBezTo>
                  <a:pt x="1324686" y="124968"/>
                  <a:pt x="1120470" y="62484"/>
                  <a:pt x="916254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8575" y="3173658"/>
            <a:ext cx="1072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hangul.txt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851920" y="5842072"/>
            <a:ext cx="2258925" cy="612934"/>
          </a:xfrm>
          <a:prstGeom prst="wedgeRoundRectCallout">
            <a:avLst>
              <a:gd name="adj1" fmla="val 70440"/>
              <a:gd name="adj2" fmla="val 434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</a:t>
            </a:r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집합 지정이 잘못되어</a:t>
            </a:r>
            <a:endParaRPr lang="en-US" altLang="ko-KR" sz="1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읽은 문자가 제대로 인식되지 못함</a:t>
            </a:r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결과가 깨짐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64" y="1700808"/>
            <a:ext cx="2514952" cy="12622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7129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FileWriter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c:\Temp\test.txt</a:t>
            </a:r>
            <a:r>
              <a:rPr lang="ko-KR" altLang="en-US" dirty="0"/>
              <a:t>로의 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쓰기</a:t>
            </a:r>
            <a:endParaRPr lang="en-US" altLang="ko-KR" dirty="0"/>
          </a:p>
          <a:p>
            <a:pPr lvl="1"/>
            <a:r>
              <a:rPr lang="ko-KR" altLang="en-US" dirty="0"/>
              <a:t>문자</a:t>
            </a:r>
            <a:r>
              <a:rPr lang="en-US" altLang="ko-KR" dirty="0"/>
              <a:t> </a:t>
            </a:r>
            <a:r>
              <a:rPr lang="ko-KR" altLang="en-US" dirty="0"/>
              <a:t>단위 쓰기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블록 단위 쓰기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1844824"/>
            <a:ext cx="51845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FileWriter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FileWriter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("c:\\Temp\\test.txt");</a:t>
            </a:r>
            <a:endParaRPr lang="sv-SE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3186255"/>
            <a:ext cx="518457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FileWriter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FileWriter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("c:\\Temp\\test.txt");</a:t>
            </a:r>
          </a:p>
          <a:p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fout.write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(‘A’);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‘A’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</a:t>
            </a:r>
          </a:p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fout.close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4653136"/>
            <a:ext cx="525658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char []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char [1024];</a:t>
            </a:r>
          </a:p>
          <a:p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[]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배열의 처음부터 배열 크기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(1024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 문자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만큼 쓰기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fout.write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0,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buf.length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 </a:t>
            </a:r>
            <a:endParaRPr lang="ko-KR" altLang="en-US" sz="1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06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35369"/>
            <a:ext cx="2824917" cy="17199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8-4 : </a:t>
            </a:r>
            <a:r>
              <a:rPr lang="ko-KR" altLang="en-US" dirty="0"/>
              <a:t>키보드 입력을 파일로 저장하기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472" y="1331476"/>
            <a:ext cx="8429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Scanner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이용하여 키보드에서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입력받은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c:\Temp\test.txt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파일에 저장하는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780" y="1988840"/>
            <a:ext cx="4320480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java.io.*;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java.util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.*;</a:t>
            </a:r>
          </a:p>
          <a:p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FileWriterEx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Scanner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scanner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Scanner(System.in);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FileWriter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null;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try 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FileWriter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("c:\\Temp\\test.txt");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while(true) 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String line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scanner.nextLine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if(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line.length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== 0) 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break;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fout.write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(line, 0,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line.length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fout.write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("\r\n", 0, 2);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fout.close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 catch 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IOException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입출력 오류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scanner.close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38943" y="3585034"/>
            <a:ext cx="1857388" cy="289441"/>
          </a:xfrm>
          <a:prstGeom prst="wedgeRoundRectCallout">
            <a:avLst>
              <a:gd name="adj1" fmla="val -66298"/>
              <a:gd name="adj2" fmla="val -1072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&lt;Enter&gt;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 입력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36096" y="5557728"/>
            <a:ext cx="2045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실행 결과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test.txt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생성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3419872" y="4869160"/>
            <a:ext cx="1512168" cy="476726"/>
          </a:xfrm>
          <a:prstGeom prst="wedgeRoundRectCallout">
            <a:avLst>
              <a:gd name="adj1" fmla="val -65134"/>
              <a:gd name="adj2" fmla="val -446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줄 띄기 위해 </a:t>
            </a:r>
            <a:endParaRPr lang="en-US" altLang="ko-KR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\r\n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파일에 저장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50" y="4365104"/>
            <a:ext cx="2509223" cy="11811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5638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r>
              <a:rPr lang="ko-KR" altLang="en-US" dirty="0"/>
              <a:t> 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바이트 단위의 바이너리 값을 읽고 쓰는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1"/>
            <a:r>
              <a:rPr lang="en-US" altLang="ko-KR" dirty="0" err="1"/>
              <a:t>InputStream</a:t>
            </a:r>
            <a:r>
              <a:rPr lang="en-US" altLang="ko-KR" dirty="0"/>
              <a:t>/</a:t>
            </a:r>
            <a:r>
              <a:rPr lang="en-US" altLang="ko-KR" dirty="0" err="1"/>
              <a:t>OutputStream</a:t>
            </a:r>
            <a:endParaRPr lang="en-US" altLang="ko-KR" dirty="0"/>
          </a:p>
          <a:p>
            <a:pPr lvl="2"/>
            <a:r>
              <a:rPr lang="ko-KR" altLang="en-US" dirty="0"/>
              <a:t>추상 클래스</a:t>
            </a:r>
            <a:endParaRPr lang="en-US" altLang="ko-KR" dirty="0"/>
          </a:p>
          <a:p>
            <a:pPr lvl="2"/>
            <a:r>
              <a:rPr lang="ko-KR" altLang="en-US" dirty="0"/>
              <a:t>바이트 </a:t>
            </a:r>
            <a:r>
              <a:rPr lang="ko-KR" altLang="en-US" dirty="0" err="1"/>
              <a:t>스트림을</a:t>
            </a:r>
            <a:r>
              <a:rPr lang="ko-KR" altLang="en-US" dirty="0"/>
              <a:t> 다루는 모든 클래스의 슈퍼 클래스</a:t>
            </a:r>
            <a:endParaRPr lang="en-US" altLang="ko-KR" dirty="0"/>
          </a:p>
          <a:p>
            <a:pPr lvl="1"/>
            <a:r>
              <a:rPr lang="en-US" altLang="ko-KR" dirty="0" err="1"/>
              <a:t>FileInputStream</a:t>
            </a:r>
            <a:r>
              <a:rPr lang="en-US" altLang="ko-KR" dirty="0"/>
              <a:t>/</a:t>
            </a:r>
            <a:r>
              <a:rPr lang="en-US" altLang="ko-KR" dirty="0" err="1"/>
              <a:t>FileOutputStream</a:t>
            </a:r>
            <a:endParaRPr lang="en-US" altLang="ko-KR" dirty="0"/>
          </a:p>
          <a:p>
            <a:pPr lvl="2"/>
            <a:r>
              <a:rPr lang="ko-KR" altLang="en-US" dirty="0"/>
              <a:t>파일로부터 바이트 단위로 읽거나 저장하는 클래스</a:t>
            </a:r>
            <a:endParaRPr lang="en-US" altLang="ko-KR" dirty="0"/>
          </a:p>
          <a:p>
            <a:pPr lvl="2"/>
            <a:r>
              <a:rPr lang="ko-KR" altLang="en-US" dirty="0"/>
              <a:t>바이너리 파일의 입출력 용도</a:t>
            </a:r>
            <a:endParaRPr lang="en-US" altLang="ko-KR" dirty="0"/>
          </a:p>
          <a:p>
            <a:pPr lvl="1"/>
            <a:r>
              <a:rPr lang="en-US" altLang="ko-KR" dirty="0" err="1"/>
              <a:t>DataInputStream</a:t>
            </a:r>
            <a:r>
              <a:rPr lang="en-US" altLang="ko-KR" dirty="0"/>
              <a:t>/</a:t>
            </a:r>
            <a:r>
              <a:rPr lang="en-US" altLang="ko-KR" dirty="0" err="1"/>
              <a:t>DataOutputStream</a:t>
            </a:r>
            <a:endParaRPr lang="en-US" altLang="ko-KR" dirty="0"/>
          </a:p>
          <a:p>
            <a:pPr lvl="2"/>
            <a:r>
              <a:rPr lang="ko-KR" altLang="en-US" dirty="0"/>
              <a:t>자바의 기본 데이터 타입의 값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을 바이너리 값 그대로 입출력</a:t>
            </a:r>
            <a:endParaRPr lang="en-US" altLang="ko-KR" dirty="0"/>
          </a:p>
          <a:p>
            <a:pPr lvl="2"/>
            <a:r>
              <a:rPr lang="ko-KR" altLang="en-US" dirty="0"/>
              <a:t>문자열도 바이너리 형태로 입출력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604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5" y="4725144"/>
            <a:ext cx="6429375" cy="10229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FileOutputStream</a:t>
            </a:r>
            <a:r>
              <a:rPr lang="ko-KR" altLang="en-US" dirty="0"/>
              <a:t>을 이용한 파일 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바이너리 값을 파일에 저장하는 바이트 </a:t>
            </a:r>
            <a:r>
              <a:rPr lang="ko-KR" altLang="en-US" dirty="0" err="1"/>
              <a:t>스트림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1988591"/>
            <a:ext cx="609105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FileOutputStream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FileOutputStream("c:\\Temp\\test.out");</a:t>
            </a:r>
          </a:p>
          <a:p>
            <a:pPr defTabSz="180000"/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byte b[] = {7,51,3,4,-1,24};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for(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=0;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b.length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++)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fout.write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(b[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]);</a:t>
            </a:r>
          </a:p>
          <a:p>
            <a:pPr defTabSz="180000"/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fout.close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491880" y="2814935"/>
            <a:ext cx="3566941" cy="289441"/>
          </a:xfrm>
          <a:prstGeom prst="wedgeRoundRectCallout">
            <a:avLst>
              <a:gd name="adj1" fmla="val -77104"/>
              <a:gd name="adj2" fmla="val 206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파일에 배열 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b[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정수 값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바이너리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그대로 기록</a:t>
            </a:r>
            <a:endParaRPr lang="en-US" altLang="ko-KR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627784" y="3320914"/>
            <a:ext cx="4383376" cy="289441"/>
          </a:xfrm>
          <a:prstGeom prst="wedgeRoundRectCallout">
            <a:avLst>
              <a:gd name="adj1" fmla="val -60672"/>
              <a:gd name="adj2" fmla="val -17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스트림을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닫음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파일도 닫힘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이상 </a:t>
            </a:r>
            <a:r>
              <a:rPr lang="ko-KR" altLang="en-US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스트림으로부터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읽을 수 없음</a:t>
            </a:r>
            <a:endParaRPr lang="en-US" altLang="ko-KR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7032" y="5700385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test.out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파일의 내부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06943" y="4361600"/>
            <a:ext cx="2296447" cy="664012"/>
          </a:xfrm>
          <a:prstGeom prst="wedgeRoundRectCallout">
            <a:avLst>
              <a:gd name="adj1" fmla="val -44698"/>
              <a:gd name="adj2" fmla="val 75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파일에 있는 각 바이너리 값들은 문자 정보가 아님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바이너리 값에 대응하는 그래픽 심볼들</a:t>
            </a:r>
            <a:endParaRPr lang="en-US" altLang="ko-KR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13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5896" y="1376749"/>
            <a:ext cx="5066613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200"/>
            </a:lvl1pPr>
          </a:lstStyle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java.io.*;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FileOutputStreamEx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byte b[] = {7,51,3,4,-1,24};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try {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FileOutputStream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</a:t>
            </a:r>
          </a:p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new 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FileOutputStream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("c:\\Temp\\test.out");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for(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=0;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b.length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++)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fout.write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(b[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]);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바이너리를 그대로 기록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fout.close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 catch(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IOException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 "c:\\Temp\\test.out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저장할 수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							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없었습니다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경로명을 확인해 주세요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return;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("c:\\Temp\\test.out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저장하였습니다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.");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8-5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FileOutputStream</a:t>
            </a:r>
            <a:r>
              <a:rPr lang="ko-KR" altLang="en-US" sz="2800" dirty="0"/>
              <a:t>으로 바이너리 파일 쓰기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8109" y="1340768"/>
            <a:ext cx="3384376" cy="16004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FileOutputStream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이용하여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byte []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배열 속에 들어 있는 바이너리 값을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c:\Temp\test.out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파일에 저장하라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파일은 바이너리 파일이 되므로 메모장으로 볼 수 없다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파일은 예제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8-6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FileInputStream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이용하여 읽어 다시 출력한다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5896" y="5121534"/>
            <a:ext cx="506661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c:\Temp\test.out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저장하였습니다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85" y="5733256"/>
            <a:ext cx="4010731" cy="6381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4616" y="6021288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test.out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파일의 내부</a:t>
            </a:r>
          </a:p>
        </p:txBody>
      </p:sp>
    </p:spTree>
    <p:extLst>
      <p:ext uri="{BB962C8B-B14F-4D97-AF65-F5344CB8AC3E}">
        <p14:creationId xmlns:p14="http://schemas.microsoft.com/office/powerpoint/2010/main" val="133721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8-6 : </a:t>
            </a:r>
            <a:r>
              <a:rPr lang="en-US" altLang="ko-KR" sz="2400" dirty="0" err="1"/>
              <a:t>FileInputStream</a:t>
            </a:r>
            <a:r>
              <a:rPr lang="ko-KR" altLang="en-US" sz="2400" dirty="0"/>
              <a:t>으로 바이너리 파일 읽기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1268760"/>
            <a:ext cx="8354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FileInputStream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c:\Temp\test.out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저장한 파일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읽어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byte []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배열 속에 저장하고 화면에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3520" y="1916832"/>
            <a:ext cx="712879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java.io.*;</a:t>
            </a:r>
          </a:p>
          <a:p>
            <a:pPr defTabSz="180000" fontAlgn="base" latinLnBrk="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FileInputStreamEx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byte b[] = new byte [6]; // 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비어 있는 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byte 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배열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try {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FileInputStream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fin = 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FileInputStream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("c:\\Temp\\test.out");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n=0, c;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while((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fin.read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)!= -1) {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b[n] = (byte)c; 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n++;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		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("c:\\Temp\\test.out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읽은 배열을 출력합니다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.");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for(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=0;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b.length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++)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(b[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 + " ");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 catch(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IOException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 "c:\\Temp\\test.out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읽지 못했습니다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경로명을 체크해보세요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 fontAlgn="base" latinLnBrk="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3520" y="6021288"/>
            <a:ext cx="712879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c:\Temp\test.out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읽은 배열을 출력합니다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 51 3 4 -1 24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98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87156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스트림</a:t>
            </a:r>
            <a:r>
              <a:rPr lang="ko-KR" altLang="en-US" dirty="0"/>
              <a:t> 입출력</a:t>
            </a:r>
            <a:endParaRPr lang="en-US" altLang="ko-KR" dirty="0"/>
          </a:p>
          <a:p>
            <a:pPr lvl="1"/>
            <a:r>
              <a:rPr lang="ko-KR" altLang="en-US" dirty="0"/>
              <a:t>버퍼를 가지고 순차적으로 이루어지는 입출력</a:t>
            </a:r>
            <a:endParaRPr lang="en-US" altLang="ko-KR" dirty="0"/>
          </a:p>
          <a:p>
            <a:r>
              <a:rPr lang="ko-KR" altLang="en-US" dirty="0"/>
              <a:t>자바의 입출력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응용프로그램과 입출력 장치를 연결하는 소프트웨어 모듈</a:t>
            </a:r>
            <a:endParaRPr lang="en-US" altLang="ko-KR" dirty="0"/>
          </a:p>
          <a:p>
            <a:pPr lvl="2"/>
            <a:r>
              <a:rPr lang="ko-KR" altLang="en-US" dirty="0"/>
              <a:t>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 장치로부터 자바 프로그램으로 데이터를 전달</a:t>
            </a:r>
            <a:endParaRPr lang="en-US" altLang="ko-KR" dirty="0"/>
          </a:p>
          <a:p>
            <a:pPr lvl="2"/>
            <a:r>
              <a:rPr lang="ko-KR" altLang="en-US" dirty="0"/>
              <a:t>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출력 장치로 데이터 출력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515168" cy="30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65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버퍼 입출력 스트림과 버퍼 입출력의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23224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버퍼를 가진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입출력 데이터를 일시적으로 저장하는 버퍼를 이용하여 입출력 효율 개선</a:t>
            </a:r>
            <a:endParaRPr lang="en-US" altLang="ko-KR" dirty="0"/>
          </a:p>
          <a:p>
            <a:r>
              <a:rPr lang="ko-KR" altLang="en-US" dirty="0"/>
              <a:t>버퍼 입출력의 목적</a:t>
            </a:r>
            <a:endParaRPr lang="en-US" altLang="ko-KR" dirty="0"/>
          </a:p>
          <a:p>
            <a:pPr lvl="1"/>
            <a:r>
              <a:rPr lang="ko-KR" altLang="en-US" dirty="0"/>
              <a:t>입출력 시 운영체제의 </a:t>
            </a:r>
            <a:r>
              <a:rPr lang="en-US" altLang="ko-KR" dirty="0"/>
              <a:t>API </a:t>
            </a:r>
            <a:r>
              <a:rPr lang="ko-KR" altLang="en-US" dirty="0"/>
              <a:t>호출 횟수를 줄여 입출력 성능 개선</a:t>
            </a:r>
            <a:endParaRPr lang="en-US" altLang="ko-KR" dirty="0"/>
          </a:p>
          <a:p>
            <a:pPr lvl="2"/>
            <a:r>
              <a:rPr lang="ko-KR" altLang="en-US" dirty="0" err="1"/>
              <a:t>출력시</a:t>
            </a:r>
            <a:r>
              <a:rPr lang="ko-KR" altLang="en-US" dirty="0"/>
              <a:t> 여러 번 출력되는 데이터를 버퍼에 모아두고 한 번에 장치로 출력</a:t>
            </a:r>
            <a:endParaRPr lang="en-US" altLang="ko-KR" dirty="0"/>
          </a:p>
          <a:p>
            <a:pPr lvl="2"/>
            <a:r>
              <a:rPr lang="ko-KR" altLang="en-US" dirty="0" err="1"/>
              <a:t>입력시</a:t>
            </a:r>
            <a:r>
              <a:rPr lang="ko-KR" altLang="en-US" dirty="0"/>
              <a:t> 입력 데이터를 버퍼에 모아두고 한번에 프로그램에게 전달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53" y="3573016"/>
            <a:ext cx="8172400" cy="27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버퍼 </a:t>
            </a:r>
            <a:r>
              <a:rPr lang="ko-KR" altLang="en-US" dirty="0" err="1"/>
              <a:t>스트림의</a:t>
            </a:r>
            <a:r>
              <a:rPr lang="ko-KR" altLang="en-US" dirty="0"/>
              <a:t>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바이트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바이트 단위의 바이너리 데이터를 처리하는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en-US" altLang="ko-KR" dirty="0" err="1"/>
              <a:t>BufferedInputStream</a:t>
            </a:r>
            <a:r>
              <a:rPr lang="ko-KR" altLang="en-US" dirty="0"/>
              <a:t>와 </a:t>
            </a:r>
            <a:r>
              <a:rPr lang="en-US" altLang="ko-KR" dirty="0"/>
              <a:t>BufferedOutputStream</a:t>
            </a:r>
          </a:p>
          <a:p>
            <a:r>
              <a:rPr lang="ko-KR" altLang="en-US" dirty="0"/>
              <a:t>문자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유니코드의 문자 데이터만 처리하는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en-US" altLang="ko-KR" dirty="0" err="1"/>
              <a:t>BufferedReader</a:t>
            </a:r>
            <a:r>
              <a:rPr lang="ko-KR" altLang="en-US" dirty="0"/>
              <a:t>와 </a:t>
            </a:r>
            <a:r>
              <a:rPr lang="en-US" altLang="ko-KR" dirty="0" err="1"/>
              <a:t>BufferedWriter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11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바이트 버퍼를 가진 </a:t>
            </a:r>
            <a:r>
              <a:rPr lang="en-US" altLang="ko-KR" dirty="0" err="1"/>
              <a:t>BufferedOutputStream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1038215"/>
            <a:ext cx="635798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BufferedOutputStream 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bout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BufferedOutputStream(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20);</a:t>
            </a:r>
          </a:p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FileReader("c:\\windows\\system.ini");</a:t>
            </a:r>
          </a:p>
          <a:p>
            <a:pPr defTabSz="180000"/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while ((c =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fin.read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!= -1) {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bout.write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((char)c)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</a:t>
            </a:r>
          </a:p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fin.close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bout.close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804248" y="1470263"/>
            <a:ext cx="2088482" cy="442674"/>
          </a:xfrm>
          <a:prstGeom prst="wedgeRoundRectCallout">
            <a:avLst>
              <a:gd name="adj1" fmla="val -34720"/>
              <a:gd name="adj2" fmla="val -965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바이트</a:t>
            </a:r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크기의 버퍼 설정</a:t>
            </a:r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r>
              <a:rPr lang="en-US" altLang="ko-KR" sz="1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</a:t>
            </a:r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표준 </a:t>
            </a:r>
            <a:r>
              <a:rPr lang="ko-KR" altLang="en-US" sz="1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스트림에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출력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922550" y="1962539"/>
            <a:ext cx="1952114" cy="272415"/>
          </a:xfrm>
          <a:prstGeom prst="wedgeRoundRectCallout">
            <a:avLst>
              <a:gd name="adj1" fmla="val -63374"/>
              <a:gd name="adj2" fmla="val -26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전체를 읽어 화면에 출력</a:t>
            </a:r>
            <a:endParaRPr lang="en-US" altLang="ko-KR" sz="1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411760" y="2652529"/>
            <a:ext cx="920063" cy="272415"/>
          </a:xfrm>
          <a:prstGeom prst="wedgeRoundRectCallout">
            <a:avLst>
              <a:gd name="adj1" fmla="val -69893"/>
              <a:gd name="adj2" fmla="val -17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닫음</a:t>
            </a:r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33622"/>
            <a:ext cx="7992888" cy="34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12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43" y="3415565"/>
            <a:ext cx="2463183" cy="1488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43" y="5137224"/>
            <a:ext cx="2448272" cy="1479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43" y="1907871"/>
            <a:ext cx="1980159" cy="10550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8-7 : </a:t>
            </a:r>
            <a:r>
              <a:rPr lang="ko-KR" altLang="en-US" dirty="0"/>
              <a:t>버퍼 </a:t>
            </a:r>
            <a:r>
              <a:rPr lang="ko-KR" altLang="en-US" dirty="0" err="1"/>
              <a:t>스트림을</a:t>
            </a:r>
            <a:r>
              <a:rPr lang="ko-KR" altLang="en-US" dirty="0"/>
              <a:t> 이용한 출력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461" y="1931598"/>
            <a:ext cx="421484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java.io.*;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java.util.Scanner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</a:t>
            </a:r>
          </a:p>
          <a:p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BufferedIOEx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fin = null;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try 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fin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("c:\\Temp\\test2.txt");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BufferedOutputStream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out = 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new 			</a:t>
            </a:r>
          </a:p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BufferedOutputStream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5);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while ((c =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fin.read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 != -1) { 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out.write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(c);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데이터가 모두 출력된 상태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new Scanner(System.in).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nextLine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out.flush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버퍼에 남아 있던 문자 모두 출력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out.close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 catch 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IOException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e.printStackTrace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340768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버퍼 크기를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표준 출력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연결한 버퍼 출력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생성하라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c:\</a:t>
            </a: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Temp\test2.txt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파일을 저장된 영문 텍스트를 읽어 버퍼 출력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309895" y="4286088"/>
            <a:ext cx="2337886" cy="272415"/>
          </a:xfrm>
          <a:prstGeom prst="wedgeRoundRectCallout">
            <a:avLst>
              <a:gd name="adj1" fmla="val -60529"/>
              <a:gd name="adj2" fmla="val -46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버퍼가 꽉 찰 때 문자가 화면에 출력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09953" y="3968480"/>
            <a:ext cx="2304256" cy="715089"/>
          </a:xfrm>
          <a:prstGeom prst="wedgeRoundRectCallout">
            <a:avLst>
              <a:gd name="adj1" fmla="val -94215"/>
              <a:gd name="adj2" fmla="val 2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</a:t>
            </a:r>
            <a:r>
              <a:rPr lang="ko-KR" altLang="en-US" sz="9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스트림의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버퍼 크기가 </a:t>
            </a:r>
            <a:r>
              <a:rPr lang="en-US" altLang="ko-KR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이므로 파</a:t>
            </a:r>
          </a:p>
          <a:p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일을 읽어 </a:t>
            </a:r>
            <a:r>
              <a:rPr lang="en-US" altLang="ko-KR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문자를 출력하였지만</a:t>
            </a:r>
          </a:p>
          <a:p>
            <a:r>
              <a:rPr lang="en-US" altLang="ko-KR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문자만 출력되고 </a:t>
            </a:r>
            <a:r>
              <a:rPr lang="en-US" altLang="ko-KR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문자는</a:t>
            </a:r>
          </a:p>
          <a:p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버퍼에 남아 있어 화면에 보이지 않음</a:t>
            </a:r>
            <a:endParaRPr lang="ko-KR" altLang="en-US" sz="9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03167" y="5738219"/>
            <a:ext cx="2378296" cy="715089"/>
          </a:xfrm>
          <a:prstGeom prst="wedgeRoundRectCallout">
            <a:avLst>
              <a:gd name="adj1" fmla="val -99056"/>
              <a:gd name="adj2" fmla="val 13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프로그램의 라인 </a:t>
            </a:r>
            <a:r>
              <a:rPr lang="en-US" altLang="ko-KR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15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</a:t>
            </a:r>
            <a:r>
              <a:rPr lang="en-US" altLang="ko-KR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&lt;Enter&gt;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키를</a:t>
            </a:r>
          </a:p>
          <a:p>
            <a:r>
              <a:rPr lang="ko-KR" altLang="en-US" sz="9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입력받으면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9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out.flush</a:t>
            </a:r>
            <a:r>
              <a:rPr lang="en-US" altLang="ko-KR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실행하여 </a:t>
            </a:r>
            <a:r>
              <a:rPr lang="ko-KR" altLang="en-US" sz="9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</a:t>
            </a:r>
            <a:endParaRPr lang="ko-KR" altLang="en-US" sz="9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9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퍼에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남아 있는 </a:t>
            </a:r>
            <a:r>
              <a:rPr lang="en-US" altLang="ko-KR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9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문자를 강제로 출</a:t>
            </a:r>
          </a:p>
          <a:p>
            <a:r>
              <a:rPr lang="ko-KR" altLang="en-US" sz="9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력시킴</a:t>
            </a:r>
            <a:endParaRPr lang="ko-KR" altLang="en-US" sz="9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696785" y="4653136"/>
            <a:ext cx="1235255" cy="272415"/>
          </a:xfrm>
          <a:prstGeom prst="wedgeRoundRectCallout">
            <a:avLst>
              <a:gd name="adj1" fmla="val -47930"/>
              <a:gd name="adj2" fmla="val 845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&lt;Enter&gt;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키 기다림</a:t>
            </a:r>
          </a:p>
        </p:txBody>
      </p:sp>
    </p:spTree>
    <p:extLst>
      <p:ext uri="{BB962C8B-B14F-4D97-AF65-F5344CB8AC3E}">
        <p14:creationId xmlns:p14="http://schemas.microsoft.com/office/powerpoint/2010/main" val="2752871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파일의 경로명을 다루는 클래스</a:t>
            </a:r>
            <a:endParaRPr lang="en-US" altLang="ko-KR" dirty="0"/>
          </a:p>
          <a:p>
            <a:pPr lvl="2"/>
            <a:r>
              <a:rPr lang="en-US" altLang="ko-KR" dirty="0" err="1"/>
              <a:t>java.io.File</a:t>
            </a:r>
            <a:endParaRPr lang="en-US" altLang="ko-KR" dirty="0"/>
          </a:p>
          <a:p>
            <a:pPr lvl="2"/>
            <a:r>
              <a:rPr lang="ko-KR" altLang="en-US" dirty="0"/>
              <a:t>파일과 디렉터리 경로명의 추상적 표현</a:t>
            </a:r>
            <a:endParaRPr lang="en-US" altLang="ko-KR" dirty="0"/>
          </a:p>
          <a:p>
            <a:pPr lvl="1"/>
            <a:r>
              <a:rPr lang="ko-KR" altLang="en-US" dirty="0"/>
              <a:t>파일 관리 기능</a:t>
            </a:r>
            <a:endParaRPr lang="en-US" altLang="ko-KR" dirty="0"/>
          </a:p>
          <a:p>
            <a:pPr lvl="2"/>
            <a:r>
              <a:rPr lang="ko-KR" altLang="en-US" dirty="0"/>
              <a:t>파일 이름 변경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디렉터리 생성</a:t>
            </a:r>
            <a:r>
              <a:rPr lang="en-US" altLang="ko-KR" dirty="0"/>
              <a:t>,  </a:t>
            </a:r>
            <a:r>
              <a:rPr lang="ko-KR" altLang="en-US" dirty="0"/>
              <a:t>크기 등 파일 관리</a:t>
            </a:r>
            <a:endParaRPr lang="en-US" altLang="ko-KR" dirty="0"/>
          </a:p>
          <a:p>
            <a:pPr lvl="2"/>
            <a:r>
              <a:rPr lang="en-US" altLang="ko-KR" dirty="0"/>
              <a:t>File </a:t>
            </a:r>
            <a:r>
              <a:rPr lang="ko-KR" altLang="en-US" dirty="0"/>
              <a:t>객체는 파일 읽고 쓰기 기능 없음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36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 사용 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9164" y="1470555"/>
            <a:ext cx="613826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 f = new File("c:\\windows\\system.ini");</a:t>
            </a:r>
            <a:endParaRPr lang="sv-SE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9164" y="3001120"/>
            <a:ext cx="613826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if(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f.isFile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 //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파일인 경우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f.getPath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+ "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파일입니다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.");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else if(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f.isDirectory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 //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디렉터리인 경우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f.getPath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+ "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디렉터리입니다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.");</a:t>
            </a:r>
            <a:endParaRPr lang="sv-SE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9164" y="4146135"/>
            <a:ext cx="613826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 f = new File("c:\\Temp");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File[]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subfiles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f.listFiles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// c:\Temp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및 서브디렉터리 리스트 얻기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for(int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=0;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subfiles.length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++) {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subfiles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].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getName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 //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파일명 출력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("\t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크기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" +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subfiles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].length()); //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 출력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sv-SE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4196" y="146503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객체 생성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6612" y="2924944"/>
            <a:ext cx="1274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파일인지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디렉터리인지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612" y="414613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서브 디렉터리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리스트 얻기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9164" y="2042845"/>
            <a:ext cx="613826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String filename =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f.getName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	// "system.ini"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String path =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f.getPath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			// "c:\\windows\\system.ini"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String parent =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f.getParent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	// "c:\\windows"</a:t>
            </a:r>
            <a:endParaRPr lang="sv-SE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576" y="1966669"/>
            <a:ext cx="1590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파일의 경로명</a:t>
            </a:r>
          </a:p>
        </p:txBody>
      </p:sp>
    </p:spTree>
    <p:extLst>
      <p:ext uri="{BB962C8B-B14F-4D97-AF65-F5344CB8AC3E}">
        <p14:creationId xmlns:p14="http://schemas.microsoft.com/office/powerpoint/2010/main" val="387238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128" y="3590040"/>
            <a:ext cx="4077943" cy="29955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8-8 : File </a:t>
            </a:r>
            <a:r>
              <a:rPr lang="ko-KR" altLang="en-US" dirty="0"/>
              <a:t>클래스 활용한 파일 관리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844" y="1916832"/>
            <a:ext cx="4501164" cy="44935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java.io.File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</a:t>
            </a:r>
          </a:p>
          <a:p>
            <a:endParaRPr lang="en-US" altLang="ko-KR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FileEx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listDirectory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(File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dir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("-----" +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dir.getPath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+ 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"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서브 리스트 입니다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.-----");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File[]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subFiles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dir.listFiles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for(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=0;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subFiles.length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++) {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File f =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subFiles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];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long t =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f.lastModified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f.getName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("\t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크기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" +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f.length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());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System.out.printf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("\t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수정한 시간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%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tb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%td %ta %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tT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\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n",t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					t, t, t);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endParaRPr lang="en-US" altLang="ko-KR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File f1 = new File("c:\\windows\\system.ini");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(f1.getPath() + ", " + f1.getParent() + ", " + 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			f1.getName());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String res="";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if(f1.isFile()) res = "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";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else if(f1.isDirectory()) res = "</a:t>
            </a:r>
            <a:r>
              <a:rPr lang="ko-KR" altLang="en-US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디렉토리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";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(f1.getPath() + "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 + res + "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입니다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3128" y="1917565"/>
            <a:ext cx="4071360" cy="1615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File f2 = new File("c:\\Temp\\java_sample"); 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if(!f2.exists()) {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f2.mkdir(); //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존재하지 않으면 </a:t>
            </a:r>
            <a:r>
              <a:rPr lang="ko-KR" altLang="en-US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디렉토리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생성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listDirectory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File("c:\\Temp")); 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f2.renameTo(new File("c:\\Temp\\javasample")); 			</a:t>
            </a:r>
            <a:r>
              <a:rPr lang="en-US" altLang="ko-KR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listDirectory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(new File("c:\\Temp"));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276596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클래스를 이용하여 파일의 타입을 알아내고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디렉터리에 있는 파일들을 나열하며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디렉터리 이름을 변경하는 프로그램을 작성해보자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왼쪽 중괄호 4"/>
          <p:cNvSpPr/>
          <p:nvPr/>
        </p:nvSpPr>
        <p:spPr>
          <a:xfrm>
            <a:off x="4577719" y="4142303"/>
            <a:ext cx="315409" cy="1075090"/>
          </a:xfrm>
          <a:prstGeom prst="leftBrace">
            <a:avLst>
              <a:gd name="adj1" fmla="val 2384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54633" y="4353297"/>
            <a:ext cx="1311714" cy="442674"/>
          </a:xfrm>
          <a:prstGeom prst="wedgeRoundRectCallout">
            <a:avLst>
              <a:gd name="adj1" fmla="val 55207"/>
              <a:gd name="adj2" fmla="val 276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C:\Temp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파일과</a:t>
            </a:r>
            <a:endParaRPr lang="en-US" altLang="ko-KR" sz="1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디렉터리 리스트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왼쪽 중괄호 10"/>
          <p:cNvSpPr/>
          <p:nvPr/>
        </p:nvSpPr>
        <p:spPr>
          <a:xfrm>
            <a:off x="4577719" y="5457067"/>
            <a:ext cx="315409" cy="1075090"/>
          </a:xfrm>
          <a:prstGeom prst="leftBrace">
            <a:avLst>
              <a:gd name="adj1" fmla="val 2384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661043" y="6299643"/>
            <a:ext cx="1905304" cy="442674"/>
          </a:xfrm>
          <a:prstGeom prst="wedgeRoundRectCallout">
            <a:avLst>
              <a:gd name="adj1" fmla="val 55207"/>
              <a:gd name="adj2" fmla="val -1068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Java_sample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</a:t>
            </a:r>
            <a:r>
              <a:rPr lang="en-US" altLang="ko-KR" sz="1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javasample</a:t>
            </a:r>
            <a:r>
              <a:rPr lang="ko-KR" altLang="en-US" sz="1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변경한 이후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490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8-9 : </a:t>
            </a:r>
            <a:r>
              <a:rPr lang="ko-KR" altLang="en-US" dirty="0"/>
              <a:t>텍스트 파일 복사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943207"/>
            <a:ext cx="7271720" cy="38472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java.io.*;</a:t>
            </a:r>
          </a:p>
          <a:p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TextCopyEx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File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src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File("c:\\windows\\system.ini"); 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파일 경로명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File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File("c:\\Temp\\system.txt"); 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복사 파일 경로명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try 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src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FileWriter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fw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FileWriter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 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while((c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fr.read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 != -1) { // 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 하나 읽고</a:t>
            </a:r>
          </a:p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fw.write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((char)c); // 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 하나 쓰고</a:t>
            </a:r>
          </a:p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fr.close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fw.close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src.getPath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 "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 +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dest.getPath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 "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복사하였습니다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.");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 catch 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IOException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복사 오류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675" y="1319884"/>
            <a:ext cx="7935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FileWriter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c:\windows\system.ini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c:\Temp\system.txt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파일로 복사하는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2648" y="5949280"/>
            <a:ext cx="7271720" cy="28640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c:\windows\system.ini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c:\Temp\system.txt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복사하였습니다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27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8-10 : </a:t>
            </a:r>
            <a:r>
              <a:rPr lang="ko-KR" altLang="en-US" dirty="0"/>
              <a:t>바이너리 파일 복사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472" y="1772816"/>
            <a:ext cx="623277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200"/>
            </a:lvl1pPr>
          </a:lstStyle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java.io.*;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BinaryCopyEx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File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src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File("c:\\Windows\\Web\\Wallpaper\\Theme1\\img1.jpg");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File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dest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File("c:\\Temp\\copyimg.jpg");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try {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FileInputStream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fi = new 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FileInputStream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src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FileOutputStream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FileOutputStream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dest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 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while((c = 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fi.read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()) != -1) {</a:t>
            </a:r>
          </a:p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fo.write</a:t>
            </a: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((byte)c);</a:t>
            </a:r>
          </a:p>
          <a:p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fi.close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fo.close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src.getPath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 "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 + 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dest.getPath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()+ "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복사하였습니다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.");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 catch (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IOException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복사 오류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362254"/>
            <a:ext cx="5243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바이트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이용하여 바이너리 파일을 복사하는 프로그램을 작성하라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6032321"/>
            <a:ext cx="719738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c:\Windows\Web\Wallpaper\Theme1\img1.jpg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c:\Temp\copyimg.jpg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복사하였습니다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4005064"/>
            <a:ext cx="2726126" cy="170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37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8-11 : </a:t>
            </a:r>
            <a:r>
              <a:rPr lang="ko-KR" altLang="en-US" sz="2800" dirty="0"/>
              <a:t>블록 단위로 바이너리 파일 고속 복사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8453" y="1340768"/>
            <a:ext cx="7488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10KB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단위로 읽고 쓰도록 수정하여 고속으로 파일을 복사하라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2648" y="1772816"/>
            <a:ext cx="6839672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import java.io.*;</a:t>
            </a:r>
          </a:p>
          <a:p>
            <a:pPr defTabSz="180000"/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public class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BlockBinaryCopyEx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public static void main(String[]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args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File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src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File("c:\\Windows\\Web\\Wallpaper\\Theme1\\img1.jpg");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File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File("c:\\Temp\\desert.jpg"); 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try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FileInputStream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fi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FileInputStream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src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 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FileOutputStream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FileOutputStream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byte []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new byte [1024*10]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; // 10KB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버퍼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while(true) {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n =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fi.read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);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버퍼 크기만큼 읽기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n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실제 읽은 바이트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fo.write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0, n);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//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[0]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부터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바이트 쓰기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if(n &lt;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buf.length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break;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fi.close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fo.close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src.getPath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+ "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 +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dest.getPath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 + </a:t>
            </a:r>
            <a:b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			"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복사하였습니다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.");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} catch (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IOException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e) { </a:t>
            </a:r>
            <a:r>
              <a:rPr lang="en-US" altLang="ko-KR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System.out.println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("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복사 오류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"); 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2648" y="6237312"/>
            <a:ext cx="6839672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c:\Windows\Web\Wallpaper\Theme1\img1.jpg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c:\Temp\copyimg.jpg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복사하였습니다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3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입출력 스트림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스트림의 양끝에 입출력장치와 자바 응용프로그램 연결</a:t>
            </a:r>
            <a:endParaRPr lang="en-US" altLang="ko-KR" dirty="0"/>
          </a:p>
          <a:p>
            <a:r>
              <a:rPr lang="ko-KR" altLang="en-US" dirty="0"/>
              <a:t>스트림은 단방향</a:t>
            </a:r>
            <a:endParaRPr lang="en-US" altLang="ko-KR" dirty="0"/>
          </a:p>
          <a:p>
            <a:pPr lvl="1"/>
            <a:r>
              <a:rPr lang="ko-KR" altLang="en-US" dirty="0"/>
              <a:t>입력과 출력을 동시에 하는 스트림 없음</a:t>
            </a:r>
            <a:endParaRPr lang="en-US" altLang="ko-KR" dirty="0"/>
          </a:p>
          <a:p>
            <a:r>
              <a:rPr lang="ko-KR" altLang="en-US" dirty="0"/>
              <a:t>입출력 스트림 기본 단위</a:t>
            </a:r>
            <a:endParaRPr lang="en-US" altLang="ko-KR" dirty="0"/>
          </a:p>
          <a:p>
            <a:pPr lvl="1"/>
            <a:r>
              <a:rPr lang="ko-KR" altLang="en-US" dirty="0"/>
              <a:t>바이트 스트림의 경우 </a:t>
            </a:r>
            <a:r>
              <a:rPr lang="en-US" altLang="ko-KR" dirty="0"/>
              <a:t>: </a:t>
            </a:r>
            <a:r>
              <a:rPr lang="ko-KR" altLang="en-US" dirty="0"/>
              <a:t>바이트</a:t>
            </a:r>
            <a:endParaRPr lang="en-US" altLang="ko-KR" dirty="0"/>
          </a:p>
          <a:p>
            <a:pPr lvl="1"/>
            <a:r>
              <a:rPr lang="ko-KR" altLang="en-US" dirty="0"/>
              <a:t>문자 스트림의 경우 </a:t>
            </a:r>
            <a:r>
              <a:rPr lang="en-US" altLang="ko-KR" dirty="0"/>
              <a:t>: </a:t>
            </a:r>
            <a:r>
              <a:rPr lang="ko-KR" altLang="en-US" dirty="0"/>
              <a:t>문자</a:t>
            </a:r>
            <a:r>
              <a:rPr lang="en-US" altLang="ko-KR" dirty="0"/>
              <a:t>(</a:t>
            </a:r>
            <a:r>
              <a:rPr lang="ko-KR" altLang="en-US" dirty="0"/>
              <a:t>자바에서는 문자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: 2 </a:t>
            </a:r>
            <a:r>
              <a:rPr lang="ko-KR" altLang="en-US" dirty="0"/>
              <a:t>바이트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선입선출 구조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12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입출력 </a:t>
            </a:r>
            <a:r>
              <a:rPr lang="ko-KR" altLang="en-US" dirty="0" err="1"/>
              <a:t>스트림</a:t>
            </a:r>
            <a:r>
              <a:rPr lang="ko-KR" altLang="en-US" dirty="0"/>
              <a:t>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바이트 </a:t>
            </a:r>
            <a:r>
              <a:rPr lang="ko-KR" altLang="en-US" dirty="0" err="1"/>
              <a:t>스트림과</a:t>
            </a:r>
            <a:r>
              <a:rPr lang="ko-KR" altLang="en-US" dirty="0"/>
              <a:t> 문자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 err="1"/>
              <a:t>입출력되는</a:t>
            </a:r>
            <a:r>
              <a:rPr lang="ko-KR" altLang="en-US" dirty="0"/>
              <a:t> 데이터를 단순 바이트로 처리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바이너리 파일을 읽는 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문자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문자만 </a:t>
            </a:r>
            <a:r>
              <a:rPr lang="ko-KR" altLang="en-US" dirty="0" err="1"/>
              <a:t>입출력하는</a:t>
            </a:r>
            <a:r>
              <a:rPr lang="ko-KR" altLang="en-US" dirty="0"/>
              <a:t>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문자가 아닌 바이너리 데이터는 </a:t>
            </a:r>
            <a:r>
              <a:rPr lang="ko-KR" altLang="en-US" dirty="0" err="1"/>
              <a:t>스트림에서</a:t>
            </a:r>
            <a:r>
              <a:rPr lang="ko-KR" altLang="en-US" dirty="0"/>
              <a:t> 처리하지 못함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텍스트 파일을 읽는 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r>
              <a:rPr lang="en-US" altLang="ko-KR" dirty="0"/>
              <a:t>JDK</a:t>
            </a:r>
            <a:r>
              <a:rPr lang="ko-KR" altLang="en-US" dirty="0"/>
              <a:t>는 입출력 </a:t>
            </a:r>
            <a:r>
              <a:rPr lang="ko-KR" altLang="en-US" dirty="0" err="1"/>
              <a:t>스트림을</a:t>
            </a:r>
            <a:r>
              <a:rPr lang="ko-KR" altLang="en-US" dirty="0"/>
              <a:t> 구현한 다양한 클래스 제공</a:t>
            </a:r>
            <a:endParaRPr lang="en-US" altLang="ko-KR" dirty="0"/>
          </a:p>
          <a:p>
            <a:pPr lvl="1"/>
            <a:r>
              <a:rPr lang="ko-KR" altLang="en-US" dirty="0"/>
              <a:t>다음 슬라이드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8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JDK</a:t>
            </a:r>
            <a:r>
              <a:rPr lang="ko-KR" altLang="en-US" dirty="0"/>
              <a:t>의 바이트 </a:t>
            </a:r>
            <a:r>
              <a:rPr lang="ko-KR" altLang="en-US" dirty="0" err="1"/>
              <a:t>스트림</a:t>
            </a:r>
            <a:r>
              <a:rPr lang="ko-KR" altLang="en-US" dirty="0"/>
              <a:t> 클래스 계층 구조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99592" y="1340768"/>
            <a:ext cx="7344816" cy="5336022"/>
            <a:chOff x="899592" y="1340768"/>
            <a:chExt cx="7344816" cy="533602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1340768"/>
              <a:ext cx="7344816" cy="5138979"/>
            </a:xfrm>
            <a:prstGeom prst="rect">
              <a:avLst/>
            </a:prstGeom>
          </p:spPr>
        </p:pic>
        <p:sp>
          <p:nvSpPr>
            <p:cNvPr id="10" name="모서리가 둥근 사각형 설명선 9"/>
            <p:cNvSpPr/>
            <p:nvPr/>
          </p:nvSpPr>
          <p:spPr>
            <a:xfrm>
              <a:off x="5328084" y="5961701"/>
              <a:ext cx="1476164" cy="715089"/>
            </a:xfrm>
            <a:prstGeom prst="wedgeRoundRectCallout">
              <a:avLst>
                <a:gd name="adj1" fmla="val 65953"/>
                <a:gd name="adj2" fmla="val -174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클래스 이름이 </a:t>
              </a:r>
              <a:endPara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공통적으로</a:t>
              </a:r>
              <a:endPara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en-US" altLang="ko-KR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Stream</a:t>
              </a:r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으로 끝남</a:t>
              </a:r>
            </a:p>
          </p:txBody>
        </p:sp>
        <p:sp>
          <p:nvSpPr>
            <p:cNvPr id="3" name="자유형 2"/>
            <p:cNvSpPr/>
            <p:nvPr/>
          </p:nvSpPr>
          <p:spPr>
            <a:xfrm>
              <a:off x="3779911" y="6237312"/>
              <a:ext cx="1574221" cy="90336"/>
            </a:xfrm>
            <a:custGeom>
              <a:avLst/>
              <a:gdLst>
                <a:gd name="connsiteX0" fmla="*/ 2002536 w 2020824"/>
                <a:gd name="connsiteY0" fmla="*/ 146304 h 256032"/>
                <a:gd name="connsiteX1" fmla="*/ 0 w 2020824"/>
                <a:gd name="connsiteY1" fmla="*/ 0 h 256032"/>
                <a:gd name="connsiteX2" fmla="*/ 2020824 w 2020824"/>
                <a:gd name="connsiteY2" fmla="*/ 256032 h 25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824" h="256032">
                  <a:moveTo>
                    <a:pt x="2002536" y="146304"/>
                  </a:moveTo>
                  <a:lnTo>
                    <a:pt x="0" y="0"/>
                  </a:lnTo>
                  <a:cubicBezTo>
                    <a:pt x="3048" y="18288"/>
                    <a:pt x="1011936" y="137160"/>
                    <a:pt x="2020824" y="256032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09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JDK</a:t>
            </a:r>
            <a:r>
              <a:rPr lang="ko-KR" altLang="en-US" dirty="0"/>
              <a:t>의 문자 </a:t>
            </a:r>
            <a:r>
              <a:rPr lang="ko-KR" altLang="en-US" dirty="0" err="1"/>
              <a:t>스트림</a:t>
            </a:r>
            <a:r>
              <a:rPr lang="ko-KR" altLang="en-US" dirty="0"/>
              <a:t> 클래스 계층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55576" y="1412776"/>
            <a:ext cx="7494518" cy="5177398"/>
            <a:chOff x="827584" y="1542700"/>
            <a:chExt cx="7494518" cy="517739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1542700"/>
              <a:ext cx="7494518" cy="4819854"/>
            </a:xfrm>
            <a:prstGeom prst="rect">
              <a:avLst/>
            </a:prstGeom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5076056" y="6005009"/>
              <a:ext cx="1764196" cy="715089"/>
            </a:xfrm>
            <a:prstGeom prst="wedgeRoundRectCallout">
              <a:avLst>
                <a:gd name="adj1" fmla="val 52533"/>
                <a:gd name="adj2" fmla="val -1629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클래스 이름이 </a:t>
              </a:r>
              <a:endPara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공통적으로</a:t>
              </a:r>
              <a:endPara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en-US" altLang="ko-KR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Reader/Writer</a:t>
              </a:r>
              <a:r>
                <a:rPr lang="ko-KR" altLang="en-US" sz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로 끝남</a:t>
              </a:r>
            </a:p>
          </p:txBody>
        </p:sp>
        <p:sp>
          <p:nvSpPr>
            <p:cNvPr id="6" name="자유형 5"/>
            <p:cNvSpPr/>
            <p:nvPr/>
          </p:nvSpPr>
          <p:spPr>
            <a:xfrm>
              <a:off x="3081281" y="6114924"/>
              <a:ext cx="2020824" cy="256032"/>
            </a:xfrm>
            <a:custGeom>
              <a:avLst/>
              <a:gdLst>
                <a:gd name="connsiteX0" fmla="*/ 2002536 w 2020824"/>
                <a:gd name="connsiteY0" fmla="*/ 146304 h 256032"/>
                <a:gd name="connsiteX1" fmla="*/ 0 w 2020824"/>
                <a:gd name="connsiteY1" fmla="*/ 0 h 256032"/>
                <a:gd name="connsiteX2" fmla="*/ 2020824 w 2020824"/>
                <a:gd name="connsiteY2" fmla="*/ 256032 h 25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824" h="256032">
                  <a:moveTo>
                    <a:pt x="2002536" y="146304"/>
                  </a:moveTo>
                  <a:lnTo>
                    <a:pt x="0" y="0"/>
                  </a:lnTo>
                  <a:cubicBezTo>
                    <a:pt x="3048" y="18288"/>
                    <a:pt x="1011936" y="137160"/>
                    <a:pt x="2020824" y="256032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70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6" y="116632"/>
            <a:ext cx="5904656" cy="360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099023" y="185920"/>
            <a:ext cx="5957664" cy="679450"/>
          </a:xfrm>
        </p:spPr>
        <p:txBody>
          <a:bodyPr/>
          <a:lstStyle/>
          <a:p>
            <a:r>
              <a:rPr lang="ko-KR" altLang="en-US" dirty="0" err="1"/>
              <a:t>스트림은</a:t>
            </a:r>
            <a:r>
              <a:rPr lang="ko-KR" altLang="en-US" dirty="0"/>
              <a:t> 연결될 수 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864" y="4005064"/>
            <a:ext cx="5843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*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표준 입력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System.in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InputStreamReader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스트림을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연결한 사례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31540" y="5745882"/>
            <a:ext cx="522510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InputStreamReader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rd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new </a:t>
            </a:r>
            <a:r>
              <a:rPr lang="en-US" altLang="ko-KR" sz="1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InputStreamReader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(System.in);</a:t>
            </a:r>
          </a:p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 = </a:t>
            </a:r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rd.read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//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키보드에서 문자 읽음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22719" y="1360513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*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모양의 쿠키를 굽는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6" y="4395234"/>
            <a:ext cx="8801100" cy="11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유니 코드</a:t>
            </a:r>
            <a:r>
              <a:rPr lang="en-US" altLang="ko-KR" dirty="0"/>
              <a:t>(2</a:t>
            </a:r>
            <a:r>
              <a:rPr lang="ko-KR" altLang="en-US" dirty="0"/>
              <a:t>바이트</a:t>
            </a:r>
            <a:r>
              <a:rPr lang="en-US" altLang="ko-KR" dirty="0"/>
              <a:t>)</a:t>
            </a:r>
            <a:r>
              <a:rPr lang="ko-KR" altLang="en-US" dirty="0"/>
              <a:t> 문자를 입출력 하는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문자로 표현되지 않는 데이터는 다루지 못함</a:t>
            </a:r>
            <a:endParaRPr lang="en-US" altLang="ko-KR" dirty="0"/>
          </a:p>
          <a:p>
            <a:pPr lvl="2"/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동영상과 같은 바이너리 데이터는 입출력 할 수 없음</a:t>
            </a:r>
            <a:endParaRPr lang="en-US" altLang="ko-KR" dirty="0"/>
          </a:p>
          <a:p>
            <a:r>
              <a:rPr lang="ko-KR" altLang="en-US" dirty="0"/>
              <a:t>문자 </a:t>
            </a:r>
            <a:r>
              <a:rPr lang="ko-KR" altLang="en-US" dirty="0" err="1"/>
              <a:t>스트림을</a:t>
            </a:r>
            <a:r>
              <a:rPr lang="ko-KR" altLang="en-US" dirty="0"/>
              <a:t> 다루는 클래스</a:t>
            </a:r>
            <a:endParaRPr lang="en-US" altLang="ko-KR" dirty="0"/>
          </a:p>
          <a:p>
            <a:pPr lvl="1"/>
            <a:r>
              <a:rPr lang="en-US" altLang="ko-KR" dirty="0"/>
              <a:t>Reader/Writer</a:t>
            </a:r>
          </a:p>
          <a:p>
            <a:pPr lvl="1"/>
            <a:r>
              <a:rPr lang="en-US" altLang="ko-KR" dirty="0" err="1"/>
              <a:t>InputStreamReader</a:t>
            </a:r>
            <a:r>
              <a:rPr lang="en-US" altLang="ko-KR" dirty="0"/>
              <a:t>/</a:t>
            </a:r>
            <a:r>
              <a:rPr lang="en-US" altLang="ko-KR" dirty="0" err="1"/>
              <a:t>OutputStreamWriter</a:t>
            </a:r>
            <a:endParaRPr lang="en-US" altLang="ko-KR" dirty="0"/>
          </a:p>
          <a:p>
            <a:pPr lvl="1"/>
            <a:r>
              <a:rPr lang="en-US" altLang="ko-KR" dirty="0" err="1"/>
              <a:t>FileReader</a:t>
            </a:r>
            <a:r>
              <a:rPr lang="en-US" altLang="ko-KR" dirty="0"/>
              <a:t>/</a:t>
            </a:r>
            <a:r>
              <a:rPr lang="en-US" altLang="ko-KR" dirty="0" err="1"/>
              <a:t>FileWriter</a:t>
            </a:r>
            <a:endParaRPr lang="en-US" altLang="ko-KR" dirty="0"/>
          </a:p>
          <a:p>
            <a:pPr lvl="2"/>
            <a:r>
              <a:rPr lang="ko-KR" altLang="en-US" dirty="0"/>
              <a:t>텍스트 파일에서 문자 데이터 입출력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79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FileReader</a:t>
            </a:r>
            <a:r>
              <a:rPr lang="ko-KR" altLang="en-US" dirty="0"/>
              <a:t>을 이용한 파일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전체를 읽어 화면에 출력하는 코드 샘플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2751749"/>
            <a:ext cx="5904656" cy="2800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fin =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new </a:t>
            </a:r>
            <a:r>
              <a:rPr lang="en-US" altLang="ko-KR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FileReader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("c:\\test.txt");</a:t>
            </a:r>
          </a:p>
          <a:p>
            <a:pPr defTabSz="180000"/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c;</a:t>
            </a:r>
          </a:p>
          <a:p>
            <a:pPr defTabSz="180000"/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while((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 = </a:t>
            </a:r>
            <a:r>
              <a:rPr lang="en-US" altLang="ko-KR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fin.read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!= -1) {</a:t>
            </a:r>
          </a:p>
          <a:p>
            <a:pPr defTabSz="180000"/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System.out.print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((char)c); </a:t>
            </a:r>
          </a:p>
          <a:p>
            <a:pPr defTabSz="180000"/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}</a:t>
            </a:r>
          </a:p>
          <a:p>
            <a:pPr defTabSz="180000"/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defTabSz="180000"/>
            <a:r>
              <a:rPr lang="en-US" altLang="ko-KR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fin.close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();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75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2096682"/>
            <a:ext cx="2700808" cy="476726"/>
          </a:xfrm>
          <a:prstGeom prst="wedgeRoundRectCallout">
            <a:avLst>
              <a:gd name="adj1" fmla="val -56822"/>
              <a:gd name="adj2" fmla="val 1015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C:\test.txt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파일을 열고 파일과 입력 바이트 </a:t>
            </a:r>
            <a:r>
              <a:rPr lang="ko-KR" altLang="en-US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객체 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연결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164468" y="3664211"/>
            <a:ext cx="3602140" cy="476726"/>
          </a:xfrm>
          <a:prstGeom prst="wedgeRoundRectCallout">
            <a:avLst>
              <a:gd name="adj1" fmla="val -59765"/>
              <a:gd name="adj2" fmla="val -21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끝까지 바이트씩 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읽어 들임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파일의 끝을 만나면 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read()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-1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리턴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995936" y="4341812"/>
            <a:ext cx="3024336" cy="289441"/>
          </a:xfrm>
          <a:prstGeom prst="wedgeRoundRectCallout">
            <a:avLst>
              <a:gd name="adj1" fmla="val -60672"/>
              <a:gd name="adj2" fmla="val -17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바이트 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문자로 변환하여 화면에 출력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411760" y="5213260"/>
            <a:ext cx="2808312" cy="664012"/>
          </a:xfrm>
          <a:prstGeom prst="wedgeRoundRectCallout">
            <a:avLst>
              <a:gd name="adj1" fmla="val -60672"/>
              <a:gd name="adj2" fmla="val -17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스트림을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닫음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파일도 닫힘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defTabSz="180000"/>
            <a:r>
              <a:rPr lang="ko-KR" altLang="en-US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스트림과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파일의 연결을 끊음</a:t>
            </a:r>
            <a:r>
              <a:rPr lang="en-US" altLang="ko-KR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defTabSz="180000"/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이상 </a:t>
            </a:r>
            <a:r>
              <a:rPr lang="ko-KR" altLang="en-US" sz="11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스트림으로부터</a:t>
            </a:r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읽을 수 없음</a:t>
            </a:r>
            <a:endParaRPr lang="en-US" altLang="ko-KR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062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2853</TotalTime>
  <Words>4045</Words>
  <Application>Microsoft Office PowerPoint</Application>
  <PresentationFormat>화면 슬라이드 쇼(4:3)</PresentationFormat>
  <Paragraphs>541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Wingdings</vt:lpstr>
      <vt:lpstr>Arial</vt:lpstr>
      <vt:lpstr>메이플스토리</vt:lpstr>
      <vt:lpstr>Wingdings 2</vt:lpstr>
      <vt:lpstr>가을</vt:lpstr>
      <vt:lpstr>PowerPoint 프레젠테이션</vt:lpstr>
      <vt:lpstr>스트림</vt:lpstr>
      <vt:lpstr>자바의 입출력 스트림 특징</vt:lpstr>
      <vt:lpstr>자바의 입출력 스트림 종류</vt:lpstr>
      <vt:lpstr>JDK의 바이트 스트림 클래스 계층 구조</vt:lpstr>
      <vt:lpstr>JDK의 문자 스트림 클래스 계층 구조</vt:lpstr>
      <vt:lpstr>스트림은 연결될 수 있다</vt:lpstr>
      <vt:lpstr>문자 스트림</vt:lpstr>
      <vt:lpstr>FileReader을 이용한 파일 읽기</vt:lpstr>
      <vt:lpstr>예제 8-1 : FileReader로 텍스트 파일 읽기</vt:lpstr>
      <vt:lpstr>문자 집합과 InputStreamReader를 이용한 텍스트 파일 읽기</vt:lpstr>
      <vt:lpstr>예제 8-2 : InputStreamReader로 한글 텍스트 파일 읽기</vt:lpstr>
      <vt:lpstr>예제 8-3 : 한글 텍스트 파일 읽기(문자 집합 지정이 잘못된 경우)</vt:lpstr>
      <vt:lpstr>FileWriter 사용 예</vt:lpstr>
      <vt:lpstr>예제 8-4 : 키보드 입력을 파일로 저장하기</vt:lpstr>
      <vt:lpstr>바이트 스트림 클래스</vt:lpstr>
      <vt:lpstr>FileOutputStream을 이용한 파일 쓰기</vt:lpstr>
      <vt:lpstr>예제 8-5 : FileOutputStream으로 바이너리 파일 쓰기</vt:lpstr>
      <vt:lpstr>예제 8-6 : FileInputStream으로 바이너리 파일 읽기</vt:lpstr>
      <vt:lpstr>버퍼 입출력 스트림과 버퍼 입출력의 특징</vt:lpstr>
      <vt:lpstr>버퍼 스트림의 종류</vt:lpstr>
      <vt:lpstr>20바이트 버퍼를 가진 BufferedOutputStream</vt:lpstr>
      <vt:lpstr>예제 8-7 : 버퍼 스트림을 이용한 출력</vt:lpstr>
      <vt:lpstr>File 클래스</vt:lpstr>
      <vt:lpstr>File 클래스 사용 예</vt:lpstr>
      <vt:lpstr>예제 8-8 : File 클래스 활용한 파일 관리</vt:lpstr>
      <vt:lpstr>예제 8-9 : 텍스트 파일 복사</vt:lpstr>
      <vt:lpstr>예제 8-10 : 바이너리 파일 복사</vt:lpstr>
      <vt:lpstr>예제 8-11 : 블록 단위로 바이너리 파일 고속 복사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조강홍</cp:lastModifiedBy>
  <cp:revision>160</cp:revision>
  <dcterms:created xsi:type="dcterms:W3CDTF">2011-08-27T14:53:28Z</dcterms:created>
  <dcterms:modified xsi:type="dcterms:W3CDTF">2023-10-15T11:08:50Z</dcterms:modified>
</cp:coreProperties>
</file>